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8" r:id="rId11"/>
    <p:sldId id="269" r:id="rId12"/>
    <p:sldId id="270" r:id="rId13"/>
  </p:sldIdLst>
  <p:sldSz cx="9144000" cy="6858000" type="screen4x3"/>
  <p:notesSz cx="6858000" cy="9144000"/>
  <p:custDataLst>
    <p:tags r:id="rId14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3" d="100"/>
          <a:sy n="83" d="100"/>
        </p:scale>
        <p:origin x="941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36063" cy="6838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67214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06235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7896" y="1213560"/>
            <a:ext cx="5248776" cy="4102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835184" y="1986305"/>
            <a:ext cx="6353781" cy="4197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369076" y="2902150"/>
            <a:ext cx="590606" cy="2194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997786" y="2825830"/>
            <a:ext cx="685865" cy="3052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77896" y="3569954"/>
            <a:ext cx="5525027" cy="4006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29713" cy="6873875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2938005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5776" y="1844824"/>
            <a:ext cx="3972479" cy="704948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9832" y="2852936"/>
            <a:ext cx="3200847" cy="609685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46116" y="3861048"/>
            <a:ext cx="4991797" cy="7811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764704"/>
            <a:ext cx="8640000" cy="545451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851650" y="4407402"/>
            <a:ext cx="3107797" cy="17306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357406" y="4407402"/>
            <a:ext cx="2778506" cy="17306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536" y="260648"/>
            <a:ext cx="8640000" cy="466446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357432" y="2537640"/>
            <a:ext cx="4178080" cy="22322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901290" y="2537640"/>
            <a:ext cx="3234621" cy="22322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692696"/>
            <a:ext cx="8236318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194180" y="4381276"/>
            <a:ext cx="2270208" cy="2907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203260" y="5099005"/>
            <a:ext cx="590254" cy="3724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002374" y="5135345"/>
            <a:ext cx="1471095" cy="2907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211233" y="5898500"/>
            <a:ext cx="1053376" cy="2907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-14065"/>
            <a:ext cx="8496944" cy="681247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522462" y="3700485"/>
            <a:ext cx="996314" cy="23175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195736" y="3645024"/>
            <a:ext cx="2232248" cy="25338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425440" y="4698779"/>
            <a:ext cx="340511" cy="9888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482856" y="4857237"/>
            <a:ext cx="819751" cy="12669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377916" y="4888929"/>
            <a:ext cx="1942182" cy="17613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670989" y="5815917"/>
            <a:ext cx="794528" cy="7107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3201686" y="5752534"/>
            <a:ext cx="630577" cy="9888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10620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06235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416705" y="1270801"/>
            <a:ext cx="381036" cy="572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77896" y="1251721"/>
            <a:ext cx="3857993" cy="3911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35184" y="2072165"/>
            <a:ext cx="3000661" cy="3052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521270" y="2863990"/>
            <a:ext cx="1114531" cy="3052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77896" y="3608114"/>
            <a:ext cx="3629371" cy="4006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6287"/>
          <a:stretch/>
        </p:blipFill>
        <p:spPr>
          <a:xfrm>
            <a:off x="251520" y="332656"/>
            <a:ext cx="8640000" cy="227126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 descr="7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27584" y="2337729"/>
            <a:ext cx="8640000" cy="435772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2"/>
          <p:cNvSpPr/>
          <p:nvPr/>
        </p:nvSpPr>
        <p:spPr bwMode="white">
          <a:xfrm>
            <a:off x="789480" y="2471226"/>
            <a:ext cx="6449040" cy="7628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3"/>
          <p:cNvSpPr/>
          <p:nvPr/>
        </p:nvSpPr>
        <p:spPr bwMode="white">
          <a:xfrm>
            <a:off x="2161211" y="3720378"/>
            <a:ext cx="276251" cy="2956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4"/>
          <p:cNvSpPr/>
          <p:nvPr/>
        </p:nvSpPr>
        <p:spPr bwMode="white">
          <a:xfrm>
            <a:off x="3104276" y="3949230"/>
            <a:ext cx="676339" cy="3051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5"/>
          <p:cNvSpPr/>
          <p:nvPr/>
        </p:nvSpPr>
        <p:spPr bwMode="white">
          <a:xfrm>
            <a:off x="4161652" y="3949230"/>
            <a:ext cx="1314575" cy="3051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6"/>
          <p:cNvSpPr/>
          <p:nvPr/>
        </p:nvSpPr>
        <p:spPr bwMode="white">
          <a:xfrm>
            <a:off x="1456294" y="3958766"/>
            <a:ext cx="1600352" cy="5339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7"/>
          <p:cNvSpPr/>
          <p:nvPr/>
        </p:nvSpPr>
        <p:spPr bwMode="white">
          <a:xfrm>
            <a:off x="2570825" y="4979065"/>
            <a:ext cx="276251" cy="2956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8"/>
          <p:cNvSpPr/>
          <p:nvPr/>
        </p:nvSpPr>
        <p:spPr bwMode="white">
          <a:xfrm>
            <a:off x="1456294" y="5160240"/>
            <a:ext cx="3324542" cy="4100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9"/>
          <p:cNvSpPr/>
          <p:nvPr/>
        </p:nvSpPr>
        <p:spPr bwMode="white">
          <a:xfrm>
            <a:off x="2580351" y="5446306"/>
            <a:ext cx="257199" cy="2956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0"/>
          <p:cNvSpPr/>
          <p:nvPr/>
        </p:nvSpPr>
        <p:spPr bwMode="white">
          <a:xfrm>
            <a:off x="789480" y="6190076"/>
            <a:ext cx="6153737" cy="4004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b87776f7-315b-4f91-9c0d-abe51bfe101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940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0</Words>
  <Application>Microsoft Office PowerPoint</Application>
  <PresentationFormat>全屏显示(4:3)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5" baseType="lpstr">
      <vt:lpstr>宋体</vt:lpstr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</cp:lastModifiedBy>
  <cp:revision>9</cp:revision>
  <dcterms:created xsi:type="dcterms:W3CDTF">2022-11-08T02:00:37Z</dcterms:created>
  <dcterms:modified xsi:type="dcterms:W3CDTF">2022-11-26T19:47:36Z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BCC03DAA537D4E2386D74EEA51292425</vt:lpwstr>
  </property>
</Properties>
</file>