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76672"/>
            <a:ext cx="8640000" cy="54518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903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61325"/>
            <a:ext cx="3715104" cy="400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45459" y="1261325"/>
            <a:ext cx="3686527" cy="400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2034343"/>
            <a:ext cx="7630253" cy="391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2835992"/>
            <a:ext cx="3838941" cy="295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74081" y="2788275"/>
            <a:ext cx="3638897" cy="400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7896" y="3561293"/>
            <a:ext cx="7525468" cy="391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7896" y="4324768"/>
            <a:ext cx="3419801" cy="400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026363" y="4362942"/>
            <a:ext cx="2238588" cy="305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312582" y="4324768"/>
            <a:ext cx="1066901" cy="400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569781" y="5116873"/>
            <a:ext cx="381036" cy="47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77896" y="5088243"/>
            <a:ext cx="7001543" cy="400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7664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1844824"/>
            <a:ext cx="3972479" cy="7049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2852936"/>
            <a:ext cx="3200847" cy="60968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720" y="3756540"/>
            <a:ext cx="5029902" cy="752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640000" cy="55682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28300" y="3103986"/>
            <a:ext cx="266725" cy="305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71938" y="3103986"/>
            <a:ext cx="828754" cy="305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04110" y="3342355"/>
            <a:ext cx="447717" cy="305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62545" y="4105133"/>
            <a:ext cx="171466" cy="295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23824" y="4858376"/>
            <a:ext cx="257199" cy="305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08940" y="5630689"/>
            <a:ext cx="257199" cy="295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938488" y="5630689"/>
            <a:ext cx="276251" cy="295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150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25878" y="2110815"/>
            <a:ext cx="438191" cy="305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69649" y="3943375"/>
            <a:ext cx="133362" cy="76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45680" y="4115178"/>
            <a:ext cx="914487" cy="295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21226" y="4869200"/>
            <a:ext cx="257199" cy="305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64070" y="5250984"/>
            <a:ext cx="390562" cy="38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21226" y="5346430"/>
            <a:ext cx="257199" cy="305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32656"/>
            <a:ext cx="8640000" cy="46075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72348" y="1401080"/>
            <a:ext cx="247673" cy="305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47894" y="2259635"/>
            <a:ext cx="266725" cy="200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24454" y="3690560"/>
            <a:ext cx="695391" cy="295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23880" y="4453720"/>
            <a:ext cx="447717" cy="305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0977"/>
            <a:ext cx="8640000" cy="19530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5687640" y="5799403"/>
            <a:ext cx="720080" cy="950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628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31986" y="3013817"/>
            <a:ext cx="342932" cy="285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31986" y="4547534"/>
            <a:ext cx="333406" cy="276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3912" y="1556792"/>
            <a:ext cx="8640000" cy="30590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99292" y="2586014"/>
            <a:ext cx="333406" cy="276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42136" y="4072669"/>
            <a:ext cx="390562" cy="381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836712"/>
            <a:ext cx="8640000" cy="53072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51740" y="3285478"/>
            <a:ext cx="5258302" cy="400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80318" y="4047740"/>
            <a:ext cx="4372392" cy="390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80318" y="4819530"/>
            <a:ext cx="5467872" cy="400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51652" y="5581792"/>
            <a:ext cx="6534773" cy="400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-99393"/>
            <a:ext cx="8568952" cy="6691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47664" y="2924944"/>
            <a:ext cx="5602173" cy="978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47664" y="3575790"/>
            <a:ext cx="3168352" cy="1002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55796" y="4226638"/>
            <a:ext cx="5591211" cy="1002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2022-11-08T02:00:37Z</dcterms:created>
  <dcterms:modified xsi:type="dcterms:W3CDTF">2022-11-26T19:39:04Z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