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4" r:id="rId7"/>
    <p:sldId id="266" r:id="rId8"/>
    <p:sldId id="267" r:id="rId9"/>
    <p:sldId id="268" r:id="rId10"/>
    <p:sldId id="270" r:id="rId11"/>
    <p:sldId id="272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04664"/>
            <a:ext cx="8640000" cy="29931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3248568"/>
            <a:ext cx="8640000" cy="36094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151761" y="3535030"/>
            <a:ext cx="885909" cy="305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3409402" y="3544579"/>
            <a:ext cx="171466" cy="286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4981177" y="3535030"/>
            <a:ext cx="885909" cy="305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7238818" y="3544579"/>
            <a:ext cx="171466" cy="286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465896" y="3773749"/>
            <a:ext cx="2543417" cy="296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7"/>
          <p:cNvSpPr/>
          <p:nvPr/>
        </p:nvSpPr>
        <p:spPr bwMode="white">
          <a:xfrm>
            <a:off x="3066469" y="3916981"/>
            <a:ext cx="895435" cy="38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8"/>
          <p:cNvSpPr/>
          <p:nvPr/>
        </p:nvSpPr>
        <p:spPr bwMode="white">
          <a:xfrm>
            <a:off x="4352467" y="3764201"/>
            <a:ext cx="2486262" cy="305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9"/>
          <p:cNvSpPr/>
          <p:nvPr/>
        </p:nvSpPr>
        <p:spPr bwMode="white">
          <a:xfrm>
            <a:off x="6895885" y="3916981"/>
            <a:ext cx="895435" cy="38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0"/>
          <p:cNvSpPr/>
          <p:nvPr/>
        </p:nvSpPr>
        <p:spPr bwMode="white">
          <a:xfrm>
            <a:off x="1151761" y="4002920"/>
            <a:ext cx="885909" cy="296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1"/>
          <p:cNvSpPr/>
          <p:nvPr/>
        </p:nvSpPr>
        <p:spPr bwMode="white">
          <a:xfrm>
            <a:off x="3066469" y="4002920"/>
            <a:ext cx="885909" cy="296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2"/>
          <p:cNvSpPr/>
          <p:nvPr/>
        </p:nvSpPr>
        <p:spPr bwMode="white">
          <a:xfrm>
            <a:off x="4981177" y="4002920"/>
            <a:ext cx="885909" cy="296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3"/>
          <p:cNvSpPr/>
          <p:nvPr/>
        </p:nvSpPr>
        <p:spPr bwMode="white">
          <a:xfrm>
            <a:off x="6895885" y="4002920"/>
            <a:ext cx="885909" cy="296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4"/>
          <p:cNvSpPr/>
          <p:nvPr/>
        </p:nvSpPr>
        <p:spPr bwMode="white">
          <a:xfrm>
            <a:off x="1113658" y="4738174"/>
            <a:ext cx="885909" cy="296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5"/>
          <p:cNvSpPr/>
          <p:nvPr/>
        </p:nvSpPr>
        <p:spPr bwMode="white">
          <a:xfrm>
            <a:off x="539520" y="4738174"/>
            <a:ext cx="4824536" cy="1219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6"/>
          <p:cNvSpPr/>
          <p:nvPr/>
        </p:nvSpPr>
        <p:spPr bwMode="white">
          <a:xfrm>
            <a:off x="465896" y="5043735"/>
            <a:ext cx="590606" cy="219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7"/>
          <p:cNvSpPr/>
          <p:nvPr/>
        </p:nvSpPr>
        <p:spPr bwMode="white">
          <a:xfrm>
            <a:off x="2047197" y="4976894"/>
            <a:ext cx="924013" cy="286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18"/>
          <p:cNvSpPr/>
          <p:nvPr/>
        </p:nvSpPr>
        <p:spPr bwMode="white">
          <a:xfrm>
            <a:off x="1113658" y="5206064"/>
            <a:ext cx="828754" cy="305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19"/>
          <p:cNvSpPr/>
          <p:nvPr/>
        </p:nvSpPr>
        <p:spPr bwMode="white">
          <a:xfrm>
            <a:off x="3028366" y="5206064"/>
            <a:ext cx="838280" cy="305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0"/>
          <p:cNvSpPr/>
          <p:nvPr/>
        </p:nvSpPr>
        <p:spPr bwMode="white">
          <a:xfrm>
            <a:off x="1694738" y="5950867"/>
            <a:ext cx="171466" cy="286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1"/>
          <p:cNvSpPr/>
          <p:nvPr/>
        </p:nvSpPr>
        <p:spPr bwMode="white">
          <a:xfrm>
            <a:off x="2980736" y="5950867"/>
            <a:ext cx="180992" cy="286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22"/>
          <p:cNvSpPr/>
          <p:nvPr/>
        </p:nvSpPr>
        <p:spPr bwMode="white">
          <a:xfrm>
            <a:off x="4276260" y="5950867"/>
            <a:ext cx="171466" cy="286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23"/>
          <p:cNvSpPr/>
          <p:nvPr/>
        </p:nvSpPr>
        <p:spPr bwMode="white">
          <a:xfrm>
            <a:off x="465896" y="6132294"/>
            <a:ext cx="3076868" cy="5824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24"/>
          <p:cNvSpPr/>
          <p:nvPr/>
        </p:nvSpPr>
        <p:spPr bwMode="white">
          <a:xfrm>
            <a:off x="2647329" y="6180038"/>
            <a:ext cx="2181433" cy="534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25"/>
          <p:cNvSpPr/>
          <p:nvPr/>
        </p:nvSpPr>
        <p:spPr bwMode="white">
          <a:xfrm>
            <a:off x="3933327" y="6141843"/>
            <a:ext cx="3686527" cy="572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9430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1844824"/>
            <a:ext cx="3972479" cy="70494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2852936"/>
            <a:ext cx="3200847" cy="6096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8" y="3717032"/>
            <a:ext cx="4944165" cy="71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56694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51784" y="4332550"/>
            <a:ext cx="3410275" cy="400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38267" y="5047182"/>
            <a:ext cx="1581300" cy="390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62148" y="5761813"/>
            <a:ext cx="752546" cy="390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8640000" cy="29705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10143" y="691956"/>
            <a:ext cx="171466" cy="296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24410" y="1064474"/>
            <a:ext cx="390562" cy="38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67916" y="921198"/>
            <a:ext cx="466769" cy="305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81565" y="1150439"/>
            <a:ext cx="257199" cy="305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63505" y="2537640"/>
            <a:ext cx="365778" cy="332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172436" y="2802891"/>
            <a:ext cx="895435" cy="305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314222" y="3041685"/>
            <a:ext cx="447717" cy="305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img_16777215" descr="2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0151"/>
          <a:stretch/>
        </p:blipFill>
        <p:spPr>
          <a:xfrm>
            <a:off x="287040" y="3473744"/>
            <a:ext cx="8640000" cy="2810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2"/>
          <p:cNvSpPr/>
          <p:nvPr/>
        </p:nvSpPr>
        <p:spPr bwMode="white">
          <a:xfrm>
            <a:off x="5088098" y="4409138"/>
            <a:ext cx="476295" cy="305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3"/>
          <p:cNvSpPr/>
          <p:nvPr/>
        </p:nvSpPr>
        <p:spPr bwMode="white">
          <a:xfrm>
            <a:off x="1449200" y="5831321"/>
            <a:ext cx="476295" cy="305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1674"/>
          <a:stretch/>
        </p:blipFill>
        <p:spPr>
          <a:xfrm>
            <a:off x="504000" y="836712"/>
            <a:ext cx="8640000" cy="17998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285565" y="1720217"/>
            <a:ext cx="180992" cy="295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29027" y="1720217"/>
            <a:ext cx="266725" cy="305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66513" y="2187914"/>
            <a:ext cx="257199" cy="305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29027" y="2187914"/>
            <a:ext cx="257199" cy="305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2564904"/>
            <a:ext cx="8640000" cy="2193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/>
        </p:nvSpPr>
        <p:spPr bwMode="white">
          <a:xfrm>
            <a:off x="5809931" y="3527997"/>
            <a:ext cx="1285997" cy="305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1723316" y="4243165"/>
            <a:ext cx="1295523" cy="305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404664"/>
            <a:ext cx="8640000" cy="42409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95498" y="2110592"/>
            <a:ext cx="342932" cy="276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95498" y="2825366"/>
            <a:ext cx="342932" cy="276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95498" y="4235854"/>
            <a:ext cx="333406" cy="285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4509120"/>
            <a:ext cx="8640000" cy="21236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7823800" y="4776968"/>
            <a:ext cx="390562" cy="382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7880956" y="5513552"/>
            <a:ext cx="333406" cy="286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7823800" y="6192740"/>
            <a:ext cx="390562" cy="382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483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159726" y="2197272"/>
            <a:ext cx="1943285" cy="305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69252" y="2932572"/>
            <a:ext cx="1924233" cy="305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55382" y="3667871"/>
            <a:ext cx="1943285" cy="305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79219" y="4403170"/>
            <a:ext cx="1933759" cy="305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993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31640" y="3418493"/>
            <a:ext cx="5688632" cy="730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1691680" y="4149081"/>
            <a:ext cx="432048" cy="288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2915816" y="4185801"/>
            <a:ext cx="792088" cy="2513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5267734" y="4167440"/>
            <a:ext cx="432048" cy="288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6185598" y="4149080"/>
            <a:ext cx="432048" cy="288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836712"/>
            <a:ext cx="851909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52646" y="3730806"/>
            <a:ext cx="5212897" cy="394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93034" y="4491915"/>
            <a:ext cx="1709454" cy="300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00297" y="4491915"/>
            <a:ext cx="479023" cy="300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10879" y="4491915"/>
            <a:ext cx="469630" cy="300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859532" y="4491915"/>
            <a:ext cx="262993" cy="300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252771" y="4792601"/>
            <a:ext cx="300563" cy="46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418080" y="4792601"/>
            <a:ext cx="291170" cy="46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43254" y="4689240"/>
            <a:ext cx="4226673" cy="563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464417" y="4689240"/>
            <a:ext cx="2770819" cy="563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600297" y="4952340"/>
            <a:ext cx="479023" cy="300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784391" y="4952340"/>
            <a:ext cx="450845" cy="291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43254" y="5675863"/>
            <a:ext cx="5015652" cy="761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2022-11-08T02:00:37Z</dcterms:created>
  <dcterms:modified xsi:type="dcterms:W3CDTF">2022-11-26T19:37:38Z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