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288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789040"/>
            <a:ext cx="8640000" cy="2766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85424" y="3970313"/>
            <a:ext cx="6534773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961763" y="4771735"/>
            <a:ext cx="676339" cy="31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028665" y="4771735"/>
            <a:ext cx="685865" cy="31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685733" y="5067498"/>
            <a:ext cx="295303" cy="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961763" y="5153364"/>
            <a:ext cx="1762293" cy="4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105093" y="4991172"/>
            <a:ext cx="1105005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000749" y="4991172"/>
            <a:ext cx="1724189" cy="31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896405" y="5067498"/>
            <a:ext cx="371510" cy="21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952238" y="5229690"/>
            <a:ext cx="685865" cy="305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2247761" y="5325097"/>
            <a:ext cx="276251" cy="2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2"/>
          <p:cNvSpPr/>
          <p:nvPr/>
        </p:nvSpPr>
        <p:spPr bwMode="white">
          <a:xfrm>
            <a:off x="285424" y="5945245"/>
            <a:ext cx="4686747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9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1988840"/>
            <a:ext cx="2152950" cy="790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501008"/>
            <a:ext cx="7744906" cy="581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2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722196" y="5320261"/>
            <a:ext cx="685865" cy="304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069"/>
          <a:stretch/>
        </p:blipFill>
        <p:spPr>
          <a:xfrm>
            <a:off x="323528" y="692696"/>
            <a:ext cx="8640000" cy="2951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6207" y="2379643"/>
            <a:ext cx="4381918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7927" y="3065859"/>
            <a:ext cx="5829856" cy="400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2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423"/>
          <a:stretch/>
        </p:blipFill>
        <p:spPr>
          <a:xfrm>
            <a:off x="323528" y="3501008"/>
            <a:ext cx="8640000" cy="263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371598" y="4473463"/>
            <a:ext cx="171466" cy="295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76030" y="4702276"/>
            <a:ext cx="990694" cy="30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923880" y="4664140"/>
            <a:ext cx="5353561" cy="390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923880" y="4931089"/>
            <a:ext cx="1095479" cy="30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856978" y="5617528"/>
            <a:ext cx="5086835" cy="40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424936" cy="6286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0311" y="2632410"/>
            <a:ext cx="3502168" cy="88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4778" y="3271463"/>
            <a:ext cx="4147304" cy="909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2040" y="3944600"/>
            <a:ext cx="5885221" cy="7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1476" y="4592174"/>
            <a:ext cx="1540426" cy="71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04778" y="5205665"/>
            <a:ext cx="3831318" cy="88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290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7561" y="3209107"/>
            <a:ext cx="5534553" cy="40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6271" y="3943060"/>
            <a:ext cx="4686747" cy="390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4551" y="4686545"/>
            <a:ext cx="904961" cy="305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47087" y="5372839"/>
            <a:ext cx="5086835" cy="400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9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8680"/>
            <a:ext cx="77363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3425" y="676680"/>
            <a:ext cx="3087698" cy="34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425" y="1359346"/>
            <a:ext cx="3070639" cy="35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425" y="2050546"/>
            <a:ext cx="2132388" cy="349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3425" y="2724680"/>
            <a:ext cx="4691254" cy="35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024" y="3407346"/>
            <a:ext cx="2482100" cy="35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22852" y="4090013"/>
            <a:ext cx="2141035" cy="1139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6400" y="4175346"/>
            <a:ext cx="238827" cy="179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79629" y="4363080"/>
            <a:ext cx="264416" cy="4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79629" y="4439880"/>
            <a:ext cx="264416" cy="4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10504" y="4508146"/>
            <a:ext cx="230297" cy="26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46400" y="4508146"/>
            <a:ext cx="230297" cy="26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06683" y="5182280"/>
            <a:ext cx="1177078" cy="273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33425" y="5830813"/>
            <a:ext cx="6815113" cy="358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8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2022-11-08T02:00:37Z</dcterms:created>
  <dcterms:modified xsi:type="dcterms:W3CDTF">2022-11-26T19:17:50Z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