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4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65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42064"/>
            <a:ext cx="6830077" cy="400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184" y="1995186"/>
            <a:ext cx="1124057" cy="314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1181" y="1995186"/>
            <a:ext cx="2067122" cy="3050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25878" y="2710176"/>
            <a:ext cx="2152855" cy="295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5184" y="3387033"/>
            <a:ext cx="2800617" cy="381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340498" y="3577697"/>
            <a:ext cx="295303" cy="4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73905" y="3387033"/>
            <a:ext cx="1400308" cy="39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77896" y="4082956"/>
            <a:ext cx="6572877" cy="400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7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691398"/>
            <a:ext cx="3715104" cy="314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3368377"/>
            <a:ext cx="4696273" cy="4004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8635" y="4216983"/>
            <a:ext cx="276251" cy="209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97300" y="4131169"/>
            <a:ext cx="3762734" cy="295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07223" y="4846287"/>
            <a:ext cx="1057375" cy="2860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9925" y="5513730"/>
            <a:ext cx="4439073" cy="390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74522" y="2806092"/>
            <a:ext cx="685865" cy="30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17146" y="4217483"/>
            <a:ext cx="381036" cy="47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0057" y="4188874"/>
            <a:ext cx="4696273" cy="400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59241" y="5037615"/>
            <a:ext cx="276251" cy="2002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97433" y="4942251"/>
            <a:ext cx="933539" cy="30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369076" y="4942251"/>
            <a:ext cx="685865" cy="30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40366" y="5657483"/>
            <a:ext cx="1095479" cy="2956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340057" y="6325033"/>
            <a:ext cx="4429547" cy="400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260648"/>
            <a:ext cx="8640000" cy="3458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855" y="3717032"/>
            <a:ext cx="8640000" cy="28737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479751" y="3898429"/>
            <a:ext cx="5115413" cy="391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56090" y="4624017"/>
            <a:ext cx="3200705" cy="391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3347050" y="4729036"/>
            <a:ext cx="295303" cy="38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3042221" y="5359153"/>
            <a:ext cx="1324101" cy="305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"/>
          <p:cNvSpPr/>
          <p:nvPr/>
        </p:nvSpPr>
        <p:spPr bwMode="white">
          <a:xfrm>
            <a:off x="479751" y="6037005"/>
            <a:ext cx="5096361" cy="391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0187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261088"/>
            <a:ext cx="2152950" cy="7906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581963"/>
            <a:ext cx="8712968" cy="5671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7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103232" y="3310997"/>
            <a:ext cx="647761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35713" y="3549351"/>
            <a:ext cx="257199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50597" y="4521837"/>
            <a:ext cx="685865" cy="305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5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54632" y="2052856"/>
            <a:ext cx="1943285" cy="305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26716" y="2052856"/>
            <a:ext cx="1943285" cy="305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8502" y="2758655"/>
            <a:ext cx="2524366" cy="400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78601" y="4732982"/>
            <a:ext cx="266725" cy="3052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3783" y="4732982"/>
            <a:ext cx="257199" cy="2956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13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3568" y="2708920"/>
            <a:ext cx="3123699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5503" y="2776976"/>
            <a:ext cx="3877045" cy="1372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76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77896" y="2708921"/>
            <a:ext cx="3446715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45370" y="2708921"/>
            <a:ext cx="3246909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14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836712"/>
            <a:ext cx="8640000" cy="5283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3416" y="1017927"/>
            <a:ext cx="7706460" cy="400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66139" y="1790477"/>
            <a:ext cx="342932" cy="314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56701" y="1790477"/>
            <a:ext cx="276251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8774" y="1790477"/>
            <a:ext cx="171466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37561" y="2171984"/>
            <a:ext cx="1476515" cy="57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71056" y="2095682"/>
            <a:ext cx="295303" cy="4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95114" y="2019381"/>
            <a:ext cx="1324101" cy="314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47131" y="2353199"/>
            <a:ext cx="276251" cy="209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90196" y="2267360"/>
            <a:ext cx="257199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89755" y="2954072"/>
            <a:ext cx="6992017" cy="410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766139" y="3736159"/>
            <a:ext cx="857331" cy="3147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128344" y="3736159"/>
            <a:ext cx="171466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737561" y="4117666"/>
            <a:ext cx="1695611" cy="476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2680626" y="4041365"/>
            <a:ext cx="295303" cy="38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823736" y="3965063"/>
            <a:ext cx="1533671" cy="362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061442" y="4298881"/>
            <a:ext cx="257199" cy="27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099766" y="4203505"/>
            <a:ext cx="257199" cy="295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213416" y="4909291"/>
            <a:ext cx="657287" cy="371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908807" y="4899754"/>
            <a:ext cx="7201587" cy="400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899281" y="5634153"/>
            <a:ext cx="3810363" cy="400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54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7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2022-11-08T02:00:37Z</dcterms:created>
  <dcterms:modified xsi:type="dcterms:W3CDTF">2022-11-26T18:59:36Z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