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65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02747" y="1470860"/>
            <a:ext cx="647761" cy="305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06782" y="2805508"/>
            <a:ext cx="2933980" cy="400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87730" y="3482365"/>
            <a:ext cx="3800837" cy="390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7" y="188640"/>
            <a:ext cx="8508753" cy="61926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01815"/>
            <a:ext cx="8640000" cy="2049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7927" y="959936"/>
            <a:ext cx="7363528" cy="400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66637" y="1646433"/>
            <a:ext cx="6325203" cy="400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046031"/>
            <a:ext cx="8640000" cy="4823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775445" y="4285988"/>
            <a:ext cx="3248335" cy="390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4423868" y="4285988"/>
            <a:ext cx="3505534" cy="390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775445" y="4962741"/>
            <a:ext cx="3295964" cy="400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784970" y="5649025"/>
            <a:ext cx="7344476" cy="400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1366051" y="6325779"/>
            <a:ext cx="6572877" cy="400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8902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1772816"/>
            <a:ext cx="2152950" cy="7906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2996952"/>
            <a:ext cx="4867954" cy="6477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5497" y="3968919"/>
            <a:ext cx="3762900" cy="638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165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825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74654" y="1194494"/>
            <a:ext cx="609658" cy="305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59638" y="1881462"/>
            <a:ext cx="3877045" cy="400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97256" y="3331728"/>
            <a:ext cx="876383" cy="381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65040" y="3331728"/>
            <a:ext cx="457243" cy="381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4"/>
            <a:ext cx="8640000" cy="34509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3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9607"/>
          <a:stretch/>
        </p:blipFill>
        <p:spPr>
          <a:xfrm>
            <a:off x="755576" y="3789040"/>
            <a:ext cx="8640000" cy="2896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279501" y="5380679"/>
            <a:ext cx="7392105" cy="400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917736" y="6105018"/>
            <a:ext cx="1076427" cy="400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3194208" y="6105018"/>
            <a:ext cx="3600793" cy="400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696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925" y="3445918"/>
            <a:ext cx="1857552" cy="305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35581" y="3445918"/>
            <a:ext cx="4810584" cy="305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8502" y="4170957"/>
            <a:ext cx="1705137" cy="305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9450" y="4848296"/>
            <a:ext cx="5934641" cy="400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947"/>
          <a:stretch/>
        </p:blipFill>
        <p:spPr>
          <a:xfrm>
            <a:off x="216000" y="1607126"/>
            <a:ext cx="8640000" cy="27784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9450" y="3166226"/>
            <a:ext cx="7401631" cy="400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87686" y="3890214"/>
            <a:ext cx="4877265" cy="400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99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98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5360" y="3310546"/>
            <a:ext cx="447717" cy="305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78337" y="3281949"/>
            <a:ext cx="3524586" cy="390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35360" y="3996868"/>
            <a:ext cx="1667034" cy="305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2022-11-08T02:00:37Z</dcterms:created>
  <dcterms:modified xsi:type="dcterms:W3CDTF">2022-11-26T19:05:21Z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