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79142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20076" y="2252688"/>
            <a:ext cx="2120353" cy="741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27686" y="2497051"/>
            <a:ext cx="1020910" cy="279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20076" y="3378506"/>
            <a:ext cx="2050547" cy="75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49155" y="3622869"/>
            <a:ext cx="724235" cy="279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4675" y="4513051"/>
            <a:ext cx="2312319" cy="357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6144" y="5211233"/>
            <a:ext cx="3682259" cy="375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4869" y="5909415"/>
            <a:ext cx="3481567" cy="357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16632"/>
            <a:ext cx="8640000" cy="4502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596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416" y="4163102"/>
            <a:ext cx="5010628" cy="400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3416" y="4935362"/>
            <a:ext cx="4782006" cy="390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33526" y="4935362"/>
            <a:ext cx="2410055" cy="390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3416" y="5698089"/>
            <a:ext cx="7420683" cy="390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2253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772816"/>
            <a:ext cx="4143953" cy="81926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645024"/>
            <a:ext cx="5249008" cy="5811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2708920"/>
            <a:ext cx="2562583" cy="704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6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1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4754" y="1184896"/>
            <a:ext cx="2248114" cy="829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78601" y="1461442"/>
            <a:ext cx="790650" cy="295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1347" y="2491336"/>
            <a:ext cx="295303" cy="4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1347" y="2577160"/>
            <a:ext cx="295303" cy="4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4754" y="2386439"/>
            <a:ext cx="2419581" cy="400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1347" y="3225612"/>
            <a:ext cx="295303" cy="4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1347" y="3311437"/>
            <a:ext cx="295303" cy="4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4754" y="3111180"/>
            <a:ext cx="2276692" cy="400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7896" y="3864528"/>
            <a:ext cx="5334509" cy="390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38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81426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9625" y="3972691"/>
            <a:ext cx="1032416" cy="296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18975" y="3954719"/>
            <a:ext cx="1930170" cy="314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9625" y="4655624"/>
            <a:ext cx="6912704" cy="377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9625" y="5347543"/>
            <a:ext cx="3653857" cy="377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5226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92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4754" y="1232765"/>
            <a:ext cx="2248114" cy="821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78601" y="1461914"/>
            <a:ext cx="1828974" cy="401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1347" y="2445342"/>
            <a:ext cx="5429768" cy="401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180527"/>
            <a:ext cx="6601455" cy="401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5030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1652" y="4224321"/>
            <a:ext cx="2314796" cy="819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52181" y="4452983"/>
            <a:ext cx="4620066" cy="400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1178" y="5453380"/>
            <a:ext cx="7163484" cy="400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2022-11-08T02:00:37Z</dcterms:created>
  <dcterms:modified xsi:type="dcterms:W3CDTF">2022-11-26T18:41:24Z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