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7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385" y="4758087"/>
            <a:ext cx="7754090" cy="40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911" y="5453832"/>
            <a:ext cx="6953914" cy="40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1338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9748" y="3474236"/>
            <a:ext cx="278003" cy="296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8005" y="4147133"/>
            <a:ext cx="322843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23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9711" y="2297467"/>
            <a:ext cx="438191" cy="39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7197" y="3536930"/>
            <a:ext cx="876383" cy="38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1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610214" cy="6001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89040"/>
            <a:ext cx="5363323" cy="60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8092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4917" y="3390192"/>
            <a:ext cx="981439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4917" y="4086750"/>
            <a:ext cx="4246956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641" y="5363773"/>
            <a:ext cx="1365093" cy="3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563" y="6042471"/>
            <a:ext cx="7289419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8640000" cy="442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041" y="1577166"/>
            <a:ext cx="1038324" cy="4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3515" y="2320904"/>
            <a:ext cx="2162381" cy="81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2104" y="2549746"/>
            <a:ext cx="3067342" cy="4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3827450"/>
            <a:ext cx="1505093" cy="3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416" y="4552117"/>
            <a:ext cx="4896317" cy="8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6415" y="4790495"/>
            <a:ext cx="2695832" cy="4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203839"/>
            <a:ext cx="2257640" cy="81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9461" y="1480098"/>
            <a:ext cx="1419360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404134"/>
            <a:ext cx="5544079" cy="4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3166226"/>
            <a:ext cx="2552943" cy="31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861635"/>
            <a:ext cx="5963219" cy="39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4293585"/>
            <a:ext cx="5591708" cy="4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5027847"/>
            <a:ext cx="3276912" cy="3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606" y="5743036"/>
            <a:ext cx="4677221" cy="4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761" y="5981433"/>
            <a:ext cx="562028" cy="15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220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184883"/>
            <a:ext cx="2533891" cy="81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5713" y="1451858"/>
            <a:ext cx="790650" cy="29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1226" y="1680694"/>
            <a:ext cx="247673" cy="29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357668"/>
            <a:ext cx="2705358" cy="39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614" y="3091851"/>
            <a:ext cx="2143329" cy="29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759289"/>
            <a:ext cx="2914928" cy="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464868"/>
            <a:ext cx="2571995" cy="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088" y="5208585"/>
            <a:ext cx="215285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5876024"/>
            <a:ext cx="3943726" cy="39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