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40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134" y="998852"/>
            <a:ext cx="5439294" cy="39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237" y="1695102"/>
            <a:ext cx="4972524" cy="39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134" y="2391352"/>
            <a:ext cx="2533891" cy="810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5797" y="2887311"/>
            <a:ext cx="247673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416" y="3659863"/>
            <a:ext cx="419140" cy="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416" y="3545410"/>
            <a:ext cx="3305490" cy="4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416" y="4241661"/>
            <a:ext cx="2962557" cy="343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80671" y="4441952"/>
            <a:ext cx="295303" cy="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14077" y="4241661"/>
            <a:ext cx="2343373" cy="343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3416" y="4937911"/>
            <a:ext cx="5105887" cy="4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416" y="5634161"/>
            <a:ext cx="5115413" cy="39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3416" y="5863065"/>
            <a:ext cx="657287" cy="15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058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4143953" cy="819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24944"/>
            <a:ext cx="2610214" cy="6001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717032"/>
            <a:ext cx="5725324" cy="552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56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3868" y="3564308"/>
            <a:ext cx="1276471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5147" y="4289366"/>
            <a:ext cx="1324101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1123" y="5729943"/>
            <a:ext cx="180992" cy="28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2701047"/>
            <a:ext cx="438191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8072" y="4856087"/>
            <a:ext cx="1295523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5191" y="2304949"/>
            <a:ext cx="5706019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1784" y="3020446"/>
            <a:ext cx="2152855" cy="40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211124"/>
            <a:ext cx="8640000" cy="3646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99226" y="4356739"/>
            <a:ext cx="4553384" cy="391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770649" y="5072749"/>
            <a:ext cx="5915589" cy="33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437242" y="5788759"/>
            <a:ext cx="2543417" cy="391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5391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7450" y="3235234"/>
            <a:ext cx="5029680" cy="34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7836" y="3950895"/>
            <a:ext cx="2190959" cy="40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170" y="4666555"/>
            <a:ext cx="5725071" cy="40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8354" y="5391758"/>
            <a:ext cx="3515060" cy="39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73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221088"/>
            <a:ext cx="8640000" cy="2766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57432" y="4345117"/>
            <a:ext cx="6325203" cy="81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682636" y="4574095"/>
            <a:ext cx="1495567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872934" y="4841235"/>
            <a:ext cx="257199" cy="29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57432" y="5490005"/>
            <a:ext cx="2476736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843694" y="5490005"/>
            <a:ext cx="5429768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052823" y="6196019"/>
            <a:ext cx="1085953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3961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4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140" y="1280408"/>
            <a:ext cx="6401411" cy="40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140" y="1977068"/>
            <a:ext cx="3276912" cy="82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7786" y="2215650"/>
            <a:ext cx="3172127" cy="39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131805"/>
            <a:ext cx="7849349" cy="39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3828465"/>
            <a:ext cx="3915148" cy="40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