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8" r:id="rId11"/>
    <p:sldId id="269" r:id="rId12"/>
    <p:sldId id="270" r:id="rId13"/>
  </p:sldIdLst>
  <p:sldSz cx="9144000" cy="6858000" type="screen4x3"/>
  <p:notesSz cx="6858000" cy="9144000"/>
  <p:custDataLst>
    <p:tags r:id="rId14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3" d="100"/>
          <a:sy n="83" d="100"/>
        </p:scale>
        <p:origin x="941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36063" cy="6838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84192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7896" y="1242032"/>
            <a:ext cx="3962778" cy="4003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77896" y="1937820"/>
            <a:ext cx="4048511" cy="4003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493133" y="1975946"/>
            <a:ext cx="2524366" cy="3050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265173" y="1947352"/>
            <a:ext cx="857331" cy="3812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77896" y="2633608"/>
            <a:ext cx="3762734" cy="4003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331192" y="2671734"/>
            <a:ext cx="3076868" cy="3145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273375" y="3329396"/>
            <a:ext cx="2524366" cy="3907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77896" y="4025184"/>
            <a:ext cx="4038985" cy="3812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4616970" y="4053778"/>
            <a:ext cx="2648202" cy="3145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1273375" y="4720972"/>
            <a:ext cx="2543417" cy="3907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177896" y="5407228"/>
            <a:ext cx="7858875" cy="4003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548680"/>
            <a:ext cx="7994182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573600" y="3847669"/>
            <a:ext cx="3640129" cy="3616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573600" y="4509231"/>
            <a:ext cx="3199435" cy="3616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06793" y="5161972"/>
            <a:ext cx="5085604" cy="3616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388509" y="5814713"/>
            <a:ext cx="995967" cy="3528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29713" cy="6873875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3030602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3768" y="1772816"/>
            <a:ext cx="4143953" cy="819264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3848" y="2924944"/>
            <a:ext cx="2610214" cy="600159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7704" y="3717032"/>
            <a:ext cx="5325218" cy="6287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332656"/>
            <a:ext cx="8280920" cy="637273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691680" y="4437112"/>
            <a:ext cx="858220" cy="5760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004048" y="4437112"/>
            <a:ext cx="576064" cy="4365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19950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321226" y="2782223"/>
            <a:ext cx="1105005" cy="2964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53173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7550950" y="2100832"/>
            <a:ext cx="304829" cy="3148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404664"/>
            <a:ext cx="7560840" cy="639933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067309" y="1140622"/>
            <a:ext cx="632483" cy="4161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95795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521270" y="2816603"/>
            <a:ext cx="304829" cy="3053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32611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501997" y="4365104"/>
            <a:ext cx="6315678" cy="9361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3"/>
          <p:cNvSpPr/>
          <p:nvPr/>
        </p:nvSpPr>
        <p:spPr bwMode="white">
          <a:xfrm>
            <a:off x="3707904" y="4509120"/>
            <a:ext cx="4299454" cy="9361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3"/>
          <p:cNvSpPr/>
          <p:nvPr/>
        </p:nvSpPr>
        <p:spPr bwMode="white">
          <a:xfrm>
            <a:off x="1835696" y="4221088"/>
            <a:ext cx="4299454" cy="9361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3"/>
          <p:cNvSpPr/>
          <p:nvPr/>
        </p:nvSpPr>
        <p:spPr bwMode="white">
          <a:xfrm>
            <a:off x="971600" y="3789040"/>
            <a:ext cx="1224136" cy="9361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3"/>
          <p:cNvSpPr/>
          <p:nvPr/>
        </p:nvSpPr>
        <p:spPr bwMode="white">
          <a:xfrm>
            <a:off x="1331640" y="4149080"/>
            <a:ext cx="1224136" cy="9361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1135" y="390920"/>
            <a:ext cx="8136904" cy="428164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 descr="7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39207" y="4588372"/>
            <a:ext cx="8136904" cy="22918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b87776f7-315b-4f91-9c0d-abe51bfe101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940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Office PowerPoint</Application>
  <PresentationFormat>全屏显示(4:3)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5" baseType="lpstr">
      <vt:lpstr>宋体</vt:lpstr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</cp:lastModifiedBy>
  <cp:revision>7</cp:revision>
  <dcterms:created xsi:type="dcterms:W3CDTF">2022-11-08T02:00:37Z</dcterms:created>
  <dcterms:modified xsi:type="dcterms:W3CDTF">2022-11-26T18:25:34Z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BCC03DAA537D4E2386D74EEA51292425</vt:lpwstr>
  </property>
</Properties>
</file>