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351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2126" y="4852546"/>
            <a:ext cx="7582624" cy="391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1652" y="5672883"/>
            <a:ext cx="7373054" cy="400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885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311056"/>
            <a:ext cx="4191585" cy="8097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463184"/>
            <a:ext cx="3858163" cy="68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6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7786" y="3243178"/>
            <a:ext cx="485821" cy="29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1720" y="3938826"/>
            <a:ext cx="432048" cy="858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3012" y="4177061"/>
            <a:ext cx="485821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35896" y="5120474"/>
            <a:ext cx="720080" cy="828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640000" cy="3975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63187" y="681140"/>
            <a:ext cx="257199" cy="305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76925" y="909948"/>
            <a:ext cx="476295" cy="305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23744" y="737440"/>
            <a:ext cx="525661" cy="53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34477" y="3255229"/>
            <a:ext cx="285777" cy="295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76748" y="3951186"/>
            <a:ext cx="476295" cy="305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293096"/>
            <a:ext cx="8640000" cy="212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567222" y="5974154"/>
            <a:ext cx="485821" cy="305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6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97609" y="2816151"/>
            <a:ext cx="276251" cy="305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974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7561" y="2547716"/>
            <a:ext cx="342932" cy="304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76812" y="4644106"/>
            <a:ext cx="276251" cy="304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0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3464" y="2700688"/>
            <a:ext cx="5925115" cy="40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2990" y="3406164"/>
            <a:ext cx="5010628" cy="40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2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5658" y="4543589"/>
            <a:ext cx="6515722" cy="400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132" y="5373706"/>
            <a:ext cx="7163484" cy="400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4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6220" y="3798137"/>
            <a:ext cx="5010628" cy="400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31545" y="3903047"/>
            <a:ext cx="295303" cy="47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74478" y="3798137"/>
            <a:ext cx="1285997" cy="391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606" y="4627884"/>
            <a:ext cx="7382579" cy="400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4842" y="5467168"/>
            <a:ext cx="1066901" cy="381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2022-11-26T18:08:53Z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