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2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3386" y="2186332"/>
            <a:ext cx="447717" cy="400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3012" y="2234019"/>
            <a:ext cx="247673" cy="295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9583" y="4790029"/>
            <a:ext cx="590606" cy="295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653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3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2648" y="1394928"/>
            <a:ext cx="3095920" cy="391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234737"/>
            <a:ext cx="7496890" cy="400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4710" y="3093632"/>
            <a:ext cx="1905181" cy="400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49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392591"/>
            <a:ext cx="2257740" cy="82879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72711"/>
            <a:ext cx="7630590" cy="676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3145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67421" y="4896195"/>
            <a:ext cx="1182560" cy="28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8963" y="5785877"/>
            <a:ext cx="990050" cy="29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3319" y="5749189"/>
            <a:ext cx="2099274" cy="37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2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1876" y="2386575"/>
            <a:ext cx="600132" cy="30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40983" y="3311668"/>
            <a:ext cx="676339" cy="30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8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631" y="4695089"/>
            <a:ext cx="1440161" cy="132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3203849" y="5229200"/>
            <a:ext cx="792088" cy="1058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076056" y="4648086"/>
            <a:ext cx="792088" cy="1058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876255" y="4711972"/>
            <a:ext cx="723233" cy="1058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8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1528391"/>
            <a:ext cx="666813" cy="30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92780" y="1528391"/>
            <a:ext cx="1019272" cy="30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7102" y="1528391"/>
            <a:ext cx="1019272" cy="30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35757" y="2463334"/>
            <a:ext cx="257199" cy="295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7554" y="2682760"/>
            <a:ext cx="590606" cy="30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26143" y="2797243"/>
            <a:ext cx="295303" cy="47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78601" y="2835404"/>
            <a:ext cx="400088" cy="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45283" y="2921266"/>
            <a:ext cx="247673" cy="30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4393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1927" y="2688906"/>
            <a:ext cx="288445" cy="29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3132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7499" y="4153265"/>
            <a:ext cx="265804" cy="28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5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31016" y="2416244"/>
            <a:ext cx="333406" cy="652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3993" y="4773761"/>
            <a:ext cx="447717" cy="362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84092" y="4802395"/>
            <a:ext cx="257199" cy="286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2022-11-26T18:03:38Z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