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78055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16857" y="4202486"/>
            <a:ext cx="154905" cy="25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8804" y="4856836"/>
            <a:ext cx="232357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6873" y="4856836"/>
            <a:ext cx="154905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1849" y="5511186"/>
            <a:ext cx="240963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1489" y="6165536"/>
            <a:ext cx="223751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4700" y="2430780"/>
            <a:ext cx="2514600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3429000"/>
            <a:ext cx="254317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68353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4266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836795"/>
            <a:ext cx="80045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1346" y="2294463"/>
            <a:ext cx="229457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8723" y="2294463"/>
            <a:ext cx="229457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4925" y="2294463"/>
            <a:ext cx="220632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3476" y="2294463"/>
            <a:ext cx="229457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1346" y="2886365"/>
            <a:ext cx="229457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36946" y="2886365"/>
            <a:ext cx="370662" cy="24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04925" y="2886365"/>
            <a:ext cx="229457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19952" y="2886365"/>
            <a:ext cx="150029" cy="24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01346" y="3478267"/>
            <a:ext cx="229457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10470" y="3478267"/>
            <a:ext cx="414788" cy="24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07847" y="3478267"/>
            <a:ext cx="414788" cy="24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93476" y="3478267"/>
            <a:ext cx="229457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01346" y="4061334"/>
            <a:ext cx="229457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10470" y="4061334"/>
            <a:ext cx="405963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516672" y="4061334"/>
            <a:ext cx="405963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14049" y="4061334"/>
            <a:ext cx="397137" cy="25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836795"/>
            <a:ext cx="8640000" cy="575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2136" y="1828780"/>
            <a:ext cx="266725" cy="30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4705" y="3278606"/>
            <a:ext cx="895435" cy="30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3084" y="3249991"/>
            <a:ext cx="1695611" cy="40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2764" y="4699816"/>
            <a:ext cx="1371730" cy="40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9291" y="4699816"/>
            <a:ext cx="1600352" cy="40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55399" y="6149641"/>
            <a:ext cx="1428886" cy="40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2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471" y="4900309"/>
            <a:ext cx="457243" cy="29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8227" y="4900309"/>
            <a:ext cx="466769" cy="29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74286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0650" y="5465236"/>
            <a:ext cx="5200863" cy="95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08550"/>
            <a:ext cx="8640000" cy="5162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285" y="4095966"/>
            <a:ext cx="6468092" cy="184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33DABBF771B54F338191D1D2156FEEA6</vt:lpwstr>
  </property>
</Properties>
</file>