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60" r:id="rId5"/>
    <p:sldId id="261" r:id="rId6"/>
    <p:sldId id="262" r:id="rId7"/>
    <p:sldId id="271" r:id="rId8"/>
    <p:sldId id="264" r:id="rId9"/>
    <p:sldId id="265" r:id="rId10"/>
    <p:sldId id="266" r:id="rId11"/>
    <p:sldId id="267" r:id="rId12"/>
    <p:sldId id="272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692650"/>
            <a:ext cx="8640000" cy="5287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07285" y="3341041"/>
            <a:ext cx="7230165" cy="1857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548505"/>
            <a:ext cx="682066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86180" y="4723765"/>
            <a:ext cx="5542280" cy="1623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1865" y="2061210"/>
            <a:ext cx="1971675" cy="76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1865" y="3427730"/>
            <a:ext cx="1971675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9470"/>
            <a:ext cx="8640000" cy="5745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1124450"/>
            <a:ext cx="8640000" cy="3461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70440" y="1305606"/>
            <a:ext cx="257199" cy="286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052695"/>
            <a:ext cx="8640000" cy="4197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98685" y="1243480"/>
            <a:ext cx="266725" cy="295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22900" y="4514850"/>
            <a:ext cx="710565" cy="542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995" y="764405"/>
            <a:ext cx="746787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38516" y="1481314"/>
            <a:ext cx="222307" cy="255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63073" y="2107580"/>
            <a:ext cx="238774" cy="255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46462" y="2733847"/>
            <a:ext cx="222307" cy="255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216209" y="4736250"/>
            <a:ext cx="749257" cy="337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1490887" y="5914619"/>
            <a:ext cx="214073" cy="263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14" grpId="0" bldLvl="0" animBg="1"/>
      <p:bldP spid="2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93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046077" y="2890887"/>
            <a:ext cx="285777" cy="295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980940"/>
            <a:ext cx="8640000" cy="53121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69666" y="2030015"/>
            <a:ext cx="295303" cy="305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07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78337" y="4303775"/>
            <a:ext cx="5220198" cy="1125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2022-11-08T02:00:00Z</dcterms:created>
  <dcterms:modified xsi:type="dcterms:W3CDTF">2022-11-24T13:06:38Z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DCC60D0E16C04F92B7CDBA3554642972</vt:lpwstr>
  </property>
</Properties>
</file>