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7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4205"/>
            <a:ext cx="56822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40281" y="4796511"/>
            <a:ext cx="169152" cy="19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9063" y="4796511"/>
            <a:ext cx="169152" cy="188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6640" y="4796511"/>
            <a:ext cx="169152" cy="19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4016" y="5272855"/>
            <a:ext cx="181682" cy="19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4123" y="5272855"/>
            <a:ext cx="112768" cy="19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30375" y="5272855"/>
            <a:ext cx="169152" cy="19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40281" y="5755467"/>
            <a:ext cx="169152" cy="19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85328" y="5749199"/>
            <a:ext cx="162887" cy="19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30375" y="5749199"/>
            <a:ext cx="169152" cy="20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6425" y="2421255"/>
            <a:ext cx="5391150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478530"/>
            <a:ext cx="62865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2755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700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8288" y="1243393"/>
            <a:ext cx="438191" cy="38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2654" y="1281532"/>
            <a:ext cx="257199" cy="295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9787" y="2053861"/>
            <a:ext cx="447717" cy="37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9842" y="2072931"/>
            <a:ext cx="257199" cy="295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7681" y="2826189"/>
            <a:ext cx="438191" cy="37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8685" y="2864329"/>
            <a:ext cx="266725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6436" y="3608052"/>
            <a:ext cx="1714663" cy="4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83580" y="4437590"/>
            <a:ext cx="657287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03249" y="4418520"/>
            <a:ext cx="447717" cy="36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27615" y="4437590"/>
            <a:ext cx="257199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45785" y="5200383"/>
            <a:ext cx="438191" cy="38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36788" y="5238523"/>
            <a:ext cx="266725" cy="295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895"/>
            <a:ext cx="71569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521835" y="3283585"/>
            <a:ext cx="1751965" cy="2261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505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09641" y="5460867"/>
            <a:ext cx="276251" cy="29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980940"/>
            <a:ext cx="8640000" cy="3980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8078" y="1353263"/>
            <a:ext cx="247673" cy="29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26469" y="2117002"/>
            <a:ext cx="257199" cy="29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630" y="2852102"/>
            <a:ext cx="428665" cy="372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1055" y="2890289"/>
            <a:ext cx="257199" cy="29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0184" y="3625388"/>
            <a:ext cx="447717" cy="36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65498" y="3654029"/>
            <a:ext cx="257199" cy="29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0261" y="4389128"/>
            <a:ext cx="428665" cy="372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26954" y="4427315"/>
            <a:ext cx="257199" cy="29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9260" y="4324985"/>
            <a:ext cx="301625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6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836795"/>
            <a:ext cx="82565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5427" y="1000845"/>
            <a:ext cx="1602161" cy="38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5427" y="1729959"/>
            <a:ext cx="1611264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8769" y="2486415"/>
            <a:ext cx="609913" cy="28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1693" y="3179073"/>
            <a:ext cx="1602161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2135" y="3908187"/>
            <a:ext cx="1611264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9738" y="3935529"/>
            <a:ext cx="446056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8672" y="5348187"/>
            <a:ext cx="1611264" cy="38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12811" y="5348187"/>
            <a:ext cx="1593058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17134" y="5384643"/>
            <a:ext cx="263992" cy="282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73350A5D70A741749A38F5D01C7B0894</vt:lpwstr>
  </property>
</Properties>
</file>