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2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5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9285" y="5113763"/>
            <a:ext cx="257199" cy="28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4952" y="5113763"/>
            <a:ext cx="381036" cy="28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65903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9600" y="3787140"/>
            <a:ext cx="4185285" cy="230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6425" y="2421255"/>
            <a:ext cx="5391150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20" y="3439795"/>
            <a:ext cx="6029325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6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7168" y="4159284"/>
            <a:ext cx="895435" cy="75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1016" y="4121150"/>
            <a:ext cx="266725" cy="70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5250" y="4102083"/>
            <a:ext cx="438191" cy="819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3794" y="4035350"/>
            <a:ext cx="400088" cy="80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7861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6831" y="3213220"/>
            <a:ext cx="424701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8303" y="3907196"/>
            <a:ext cx="234019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51203" y="5269124"/>
            <a:ext cx="407366" cy="34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587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891" y="4323990"/>
            <a:ext cx="514399" cy="33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64528" y="5096512"/>
            <a:ext cx="704917" cy="34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6965" y="5096512"/>
            <a:ext cx="943065" cy="381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2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2982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5090" y="1996130"/>
            <a:ext cx="457243" cy="4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5090" y="3549464"/>
            <a:ext cx="457243" cy="4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4035290"/>
            <a:ext cx="8640000" cy="1573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045565" y="5027220"/>
            <a:ext cx="447717" cy="391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956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2687" y="1391368"/>
            <a:ext cx="447717" cy="38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8563" y="1419966"/>
            <a:ext cx="466769" cy="295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8806" y="2211189"/>
            <a:ext cx="304829" cy="295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8089" y="2211189"/>
            <a:ext cx="466769" cy="295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4583" y="2964280"/>
            <a:ext cx="438191" cy="37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0317" y="3784101"/>
            <a:ext cx="333406" cy="295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55884" y="3755503"/>
            <a:ext cx="447717" cy="38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31210" y="4575323"/>
            <a:ext cx="457243" cy="295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8DEC6044C1C44AC9A70A4F8782E2B138</vt:lpwstr>
  </property>
</Properties>
</file>