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70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1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5430" y="4297680"/>
            <a:ext cx="4852670" cy="206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70" y="3401695"/>
            <a:ext cx="66770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5537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2912" y="4238796"/>
            <a:ext cx="1619404" cy="78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3960" y="5420671"/>
            <a:ext cx="2086174" cy="78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4146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46755" y="1419467"/>
            <a:ext cx="419140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3545" y="2372995"/>
            <a:ext cx="691515" cy="92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6515" y="4178300"/>
            <a:ext cx="754380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92650"/>
            <a:ext cx="8640000" cy="5701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0030" y="1786255"/>
            <a:ext cx="1979930" cy="9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9740" y="1786255"/>
            <a:ext cx="1882775" cy="9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510030" y="2924810"/>
            <a:ext cx="1979930" cy="9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539740" y="2924810"/>
            <a:ext cx="1882775" cy="9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510030" y="4149090"/>
            <a:ext cx="1979930" cy="9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539740" y="4149090"/>
            <a:ext cx="1882775" cy="9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510030" y="5301615"/>
            <a:ext cx="1979930" cy="9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539740" y="5301615"/>
            <a:ext cx="1882775" cy="9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61785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4975" y="1840865"/>
            <a:ext cx="1076325" cy="421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1625" y="1854835"/>
            <a:ext cx="1051560" cy="448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74355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9576" y="4655504"/>
            <a:ext cx="5377854" cy="164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8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61660" y="3922395"/>
            <a:ext cx="835025" cy="86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5290" y="5086350"/>
            <a:ext cx="595630" cy="79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322328" y="1757239"/>
            <a:ext cx="1228842" cy="162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836795"/>
            <a:ext cx="81639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0805" y="2937076"/>
            <a:ext cx="6912777" cy="245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2022-11-22T13:01:50Z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1872DD9B6ECE4E759AED337B2E732BEA</vt:lpwstr>
  </property>
</Properties>
</file>