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0" r:id="rId4"/>
    <p:sldId id="260" r:id="rId5"/>
    <p:sldId id="261" r:id="rId6"/>
    <p:sldId id="262" r:id="rId7"/>
    <p:sldId id="263" r:id="rId8"/>
    <p:sldId id="264" r:id="rId9"/>
    <p:sldId id="271" r:id="rId10"/>
    <p:sldId id="266" r:id="rId11"/>
    <p:sldId id="267" r:id="rId12"/>
    <p:sldId id="272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06"/>
        <p:guide pos="2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9123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9820" y="3856700"/>
            <a:ext cx="6772671" cy="2859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20895"/>
            <a:ext cx="64107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7060" y="3189605"/>
            <a:ext cx="6262370" cy="3416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2263140"/>
            <a:ext cx="6067425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329940"/>
            <a:ext cx="243840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355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19575" y="2998470"/>
            <a:ext cx="485140" cy="734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3040" y="3234016"/>
            <a:ext cx="382918" cy="25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24729" y="4063711"/>
            <a:ext cx="215391" cy="255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50920" y="5890260"/>
            <a:ext cx="495935" cy="788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40095" y="5949315"/>
            <a:ext cx="571500" cy="80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7" grpId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124450"/>
            <a:ext cx="8640000" cy="4436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1562" y="2526930"/>
            <a:ext cx="447717" cy="30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12996" y="2526930"/>
            <a:ext cx="257199" cy="30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2941" y="3280643"/>
            <a:ext cx="266725" cy="30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02941" y="3748137"/>
            <a:ext cx="276251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6941882" y="3280643"/>
            <a:ext cx="257199" cy="30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6932356" y="3748137"/>
            <a:ext cx="276251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3407770" y="4520932"/>
            <a:ext cx="171466" cy="28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10"/>
          <p:cNvSpPr/>
          <p:nvPr/>
        </p:nvSpPr>
        <p:spPr bwMode="white">
          <a:xfrm>
            <a:off x="3369666" y="4978885"/>
            <a:ext cx="276251" cy="2957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6989512" y="4520932"/>
            <a:ext cx="542976" cy="28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1"/>
          <p:cNvSpPr/>
          <p:nvPr/>
        </p:nvSpPr>
        <p:spPr bwMode="white">
          <a:xfrm>
            <a:off x="6960934" y="4978885"/>
            <a:ext cx="628710" cy="305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1052695"/>
            <a:ext cx="8640000" cy="3895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64925" y="1234090"/>
            <a:ext cx="657287" cy="305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5312952" y="1701901"/>
            <a:ext cx="647761" cy="305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7256237" y="1463222"/>
            <a:ext cx="885909" cy="305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1731210" y="4432385"/>
            <a:ext cx="257199" cy="305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6"/>
          <p:cNvSpPr/>
          <p:nvPr/>
        </p:nvSpPr>
        <p:spPr bwMode="white">
          <a:xfrm>
            <a:off x="3398244" y="4441932"/>
            <a:ext cx="266725" cy="295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3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36727" y="2901353"/>
            <a:ext cx="400088" cy="381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36727" y="4398486"/>
            <a:ext cx="400088" cy="381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1124450"/>
            <a:ext cx="8640000" cy="452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71271" y="2670803"/>
            <a:ext cx="342932" cy="286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14116" y="5133514"/>
            <a:ext cx="400088" cy="381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1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77670" y="2073910"/>
            <a:ext cx="605155" cy="892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21622" y="2388059"/>
            <a:ext cx="257199" cy="295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4"/>
          <p:cNvSpPr/>
          <p:nvPr/>
        </p:nvSpPr>
        <p:spPr bwMode="white">
          <a:xfrm>
            <a:off x="6657340" y="2061210"/>
            <a:ext cx="628650" cy="921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10"/>
          <p:cNvSpPr/>
          <p:nvPr/>
        </p:nvSpPr>
        <p:spPr bwMode="white">
          <a:xfrm>
            <a:off x="1569720" y="3257550"/>
            <a:ext cx="1116965" cy="892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11"/>
          <p:cNvSpPr/>
          <p:nvPr/>
        </p:nvSpPr>
        <p:spPr bwMode="white">
          <a:xfrm>
            <a:off x="4118610" y="3257550"/>
            <a:ext cx="675005" cy="892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12"/>
          <p:cNvSpPr/>
          <p:nvPr/>
        </p:nvSpPr>
        <p:spPr bwMode="white">
          <a:xfrm>
            <a:off x="6695440" y="3257550"/>
            <a:ext cx="628650" cy="892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  <p:bldP spid="3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0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3389170"/>
            <a:ext cx="2886350" cy="3129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55117" y="3389170"/>
            <a:ext cx="2171907" cy="3139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2022-12-01T12:33:59Z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B82953DDBA854C648511DFB461990984</vt:lpwstr>
  </property>
</Properties>
</file>