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772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6595" y="5206365"/>
            <a:ext cx="5659755" cy="1071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4369466"/>
            <a:ext cx="7811245" cy="1106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572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6855" y="4356735"/>
            <a:ext cx="5070475" cy="203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3439795"/>
            <a:ext cx="558165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2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124450"/>
            <a:ext cx="8640000" cy="5650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443980" y="2132965"/>
            <a:ext cx="90043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283710" y="2564765"/>
            <a:ext cx="90043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383280" y="2997200"/>
            <a:ext cx="111760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184140" y="3034665"/>
            <a:ext cx="1920875" cy="430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44525" y="4387215"/>
            <a:ext cx="8206740" cy="148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8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17058" y="3044900"/>
            <a:ext cx="276251" cy="295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466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8178" y="2223980"/>
            <a:ext cx="276251" cy="305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4927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3106" y="3807001"/>
            <a:ext cx="342932" cy="304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2416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89556" y="2241930"/>
            <a:ext cx="295303" cy="30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7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5184" y="4082073"/>
            <a:ext cx="7782668" cy="1801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14DB94DCCCAB4F1386C0F2D020456F3A</vt:lpwstr>
  </property>
</Properties>
</file>