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6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68943" y="2386192"/>
            <a:ext cx="447717" cy="295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55603" y="2386192"/>
            <a:ext cx="466769" cy="295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40366" y="3635179"/>
            <a:ext cx="476295" cy="295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03188" y="3635179"/>
            <a:ext cx="457243" cy="295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6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60079" y="4358892"/>
            <a:ext cx="257199" cy="200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12626" y="5836300"/>
            <a:ext cx="476295" cy="295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2263140"/>
            <a:ext cx="6067425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255" y="3429000"/>
            <a:ext cx="557212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64296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0606" y="3281194"/>
            <a:ext cx="354446" cy="3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8987" y="3281194"/>
            <a:ext cx="361535" cy="3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4755" y="3281045"/>
            <a:ext cx="354330" cy="32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72838" y="3281194"/>
            <a:ext cx="354446" cy="3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68308" y="3281194"/>
            <a:ext cx="354446" cy="3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56405" y="3281045"/>
            <a:ext cx="354330" cy="32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52159" y="3281194"/>
            <a:ext cx="354446" cy="3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40540" y="3281194"/>
            <a:ext cx="354446" cy="3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36310" y="3281045"/>
            <a:ext cx="354330" cy="32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669230" y="3579125"/>
            <a:ext cx="219756" cy="15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3"/>
          <p:cNvSpPr/>
          <p:nvPr/>
        </p:nvSpPr>
        <p:spPr bwMode="white">
          <a:xfrm>
            <a:off x="2552065" y="3586480"/>
            <a:ext cx="219710" cy="17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13"/>
          <p:cNvSpPr/>
          <p:nvPr/>
        </p:nvSpPr>
        <p:spPr bwMode="white">
          <a:xfrm>
            <a:off x="3441462" y="3579125"/>
            <a:ext cx="219756" cy="15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13"/>
          <p:cNvSpPr/>
          <p:nvPr/>
        </p:nvSpPr>
        <p:spPr bwMode="white">
          <a:xfrm>
            <a:off x="4352290" y="3586480"/>
            <a:ext cx="219710" cy="17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14"/>
          <p:cNvSpPr/>
          <p:nvPr/>
        </p:nvSpPr>
        <p:spPr bwMode="white">
          <a:xfrm>
            <a:off x="5227872" y="3579125"/>
            <a:ext cx="226845" cy="15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13"/>
          <p:cNvSpPr/>
          <p:nvPr/>
        </p:nvSpPr>
        <p:spPr bwMode="white">
          <a:xfrm>
            <a:off x="6110605" y="3578860"/>
            <a:ext cx="261620" cy="194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15"/>
          <p:cNvSpPr/>
          <p:nvPr/>
        </p:nvSpPr>
        <p:spPr bwMode="white">
          <a:xfrm>
            <a:off x="988693" y="4756662"/>
            <a:ext cx="1276007" cy="26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16"/>
          <p:cNvSpPr/>
          <p:nvPr/>
        </p:nvSpPr>
        <p:spPr bwMode="white">
          <a:xfrm>
            <a:off x="2881437" y="5331243"/>
            <a:ext cx="964094" cy="297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17"/>
          <p:cNvSpPr/>
          <p:nvPr/>
        </p:nvSpPr>
        <p:spPr bwMode="white">
          <a:xfrm>
            <a:off x="5738275" y="5359617"/>
            <a:ext cx="326090" cy="22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9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80946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0030" y="3776345"/>
            <a:ext cx="1642110" cy="83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8442" y="3963838"/>
            <a:ext cx="1017410" cy="348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46065" y="3771900"/>
            <a:ext cx="1243330" cy="772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88639" y="6107094"/>
            <a:ext cx="446232" cy="27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3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2987181"/>
            <a:ext cx="3619845" cy="2612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17102" y="2987181"/>
            <a:ext cx="2362425" cy="2612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4146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9305" y="2425700"/>
            <a:ext cx="3124200" cy="2224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38001" y="2425477"/>
            <a:ext cx="3210231" cy="2116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08149" y="2243110"/>
            <a:ext cx="333406" cy="276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0994" y="3787568"/>
            <a:ext cx="390562" cy="371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50994" y="5360627"/>
            <a:ext cx="390562" cy="371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79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83254" y="3033394"/>
            <a:ext cx="466769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7885" y="3033394"/>
            <a:ext cx="466769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16661" y="3814751"/>
            <a:ext cx="638235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22240" y="3814751"/>
            <a:ext cx="676339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83298" y="6158824"/>
            <a:ext cx="447717" cy="38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4341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60341" y="1520270"/>
            <a:ext cx="438191" cy="30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85059" y="1520270"/>
            <a:ext cx="476295" cy="29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41333" y="2302743"/>
            <a:ext cx="447717" cy="29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75533" y="2302743"/>
            <a:ext cx="476295" cy="30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31807" y="3991740"/>
            <a:ext cx="866857" cy="381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2022-11-24T13:02:16Z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C9F17BD1110243E6838962FD3DCC81C5</vt:lpwstr>
  </property>
</Properties>
</file>