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70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5935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8263" y="4321825"/>
            <a:ext cx="4851072" cy="198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20" y="3420745"/>
            <a:ext cx="404812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17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5720" y="4846955"/>
            <a:ext cx="5820410" cy="181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2289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80895" y="1724660"/>
            <a:ext cx="262890" cy="24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6012" y="1718500"/>
            <a:ext cx="358658" cy="24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80895" y="2420620"/>
            <a:ext cx="28575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86012" y="2420550"/>
            <a:ext cx="358658" cy="24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4368466" y="1878057"/>
            <a:ext cx="215194" cy="24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4368466" y="2260993"/>
            <a:ext cx="231135" cy="25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2080895" y="3284855"/>
            <a:ext cx="285750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0"/>
          <p:cNvSpPr/>
          <p:nvPr/>
        </p:nvSpPr>
        <p:spPr bwMode="white">
          <a:xfrm>
            <a:off x="2949773" y="3330024"/>
            <a:ext cx="215194" cy="24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2080895" y="3992880"/>
            <a:ext cx="33083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4"/>
          <p:cNvSpPr/>
          <p:nvPr/>
        </p:nvSpPr>
        <p:spPr bwMode="white">
          <a:xfrm>
            <a:off x="2949773" y="4032073"/>
            <a:ext cx="215194" cy="25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11"/>
          <p:cNvSpPr/>
          <p:nvPr/>
        </p:nvSpPr>
        <p:spPr bwMode="white">
          <a:xfrm>
            <a:off x="4368466" y="3481602"/>
            <a:ext cx="215194" cy="25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2"/>
          <p:cNvSpPr/>
          <p:nvPr/>
        </p:nvSpPr>
        <p:spPr bwMode="white">
          <a:xfrm>
            <a:off x="4376436" y="3880494"/>
            <a:ext cx="207224" cy="24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5"/>
          <p:cNvSpPr/>
          <p:nvPr/>
        </p:nvSpPr>
        <p:spPr bwMode="white">
          <a:xfrm>
            <a:off x="1252124" y="5380328"/>
            <a:ext cx="701376" cy="311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16"/>
          <p:cNvSpPr/>
          <p:nvPr/>
        </p:nvSpPr>
        <p:spPr bwMode="white">
          <a:xfrm>
            <a:off x="1315885" y="5795176"/>
            <a:ext cx="36662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17"/>
          <p:cNvSpPr/>
          <p:nvPr/>
        </p:nvSpPr>
        <p:spPr bwMode="white">
          <a:xfrm>
            <a:off x="3882285" y="5771242"/>
            <a:ext cx="701376" cy="311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97256" y="3347642"/>
            <a:ext cx="400088" cy="38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3575" y="3119120"/>
            <a:ext cx="646430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9350" y="3119120"/>
            <a:ext cx="567690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82990" y="4652966"/>
            <a:ext cx="390562" cy="38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19295" y="4448175"/>
            <a:ext cx="600710" cy="7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7455691" y="4652966"/>
            <a:ext cx="390562" cy="38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10" grpId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74037" y="4427985"/>
            <a:ext cx="590606" cy="165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094" y="4427985"/>
            <a:ext cx="590606" cy="165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2152" y="4427985"/>
            <a:ext cx="590606" cy="165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7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386649"/>
            <a:ext cx="2886350" cy="3221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7488" y="3386649"/>
            <a:ext cx="2895876" cy="3221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931410"/>
            <a:ext cx="8640000" cy="4994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060" y="2348865"/>
            <a:ext cx="2958465" cy="328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0295" y="2249805"/>
            <a:ext cx="2936240" cy="338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040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9742" y="3575072"/>
            <a:ext cx="7570116" cy="3144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2022-11-24T13:01:54Z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B8634BBDE8A147FEBC2DAC611B51B2BB</vt:lpwstr>
  </property>
</Properties>
</file>