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9" r:id="rId4"/>
    <p:sldId id="27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24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49847" y="3476155"/>
            <a:ext cx="638235" cy="286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30796" y="3934384"/>
            <a:ext cx="666813" cy="295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6703144" y="3476155"/>
            <a:ext cx="457243" cy="295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6703144" y="3934384"/>
            <a:ext cx="476295" cy="295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3254765" y="4650367"/>
            <a:ext cx="2905402" cy="400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bldLvl="0" animBg="1"/>
      <p:bldP spid="10" grpId="0" bldLvl="0" animBg="1"/>
      <p:bldP spid="1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7970" y="2263140"/>
            <a:ext cx="6067425" cy="752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420745"/>
            <a:ext cx="4876800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21225"/>
            <a:ext cx="844021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38700" y="2820035"/>
            <a:ext cx="470535" cy="900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44260" y="3116564"/>
            <a:ext cx="251252" cy="288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63265" y="5465445"/>
            <a:ext cx="683895" cy="746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15505" y="5401945"/>
            <a:ext cx="495300" cy="900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750" y="836795"/>
            <a:ext cx="77534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99760" y="943610"/>
            <a:ext cx="570230" cy="798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31135" y="2069465"/>
            <a:ext cx="474980" cy="746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03950" y="1962785"/>
            <a:ext cx="687070" cy="807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81559" y="4243154"/>
            <a:ext cx="384678" cy="273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995599" y="4243154"/>
            <a:ext cx="393227" cy="273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278025" y="4243154"/>
            <a:ext cx="393227" cy="273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636236" y="5526958"/>
            <a:ext cx="393227" cy="273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2"/>
          <p:cNvSpPr/>
          <p:nvPr/>
        </p:nvSpPr>
        <p:spPr bwMode="white">
          <a:xfrm>
            <a:off x="3268983" y="5107582"/>
            <a:ext cx="230807" cy="273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13"/>
          <p:cNvSpPr/>
          <p:nvPr/>
        </p:nvSpPr>
        <p:spPr bwMode="white">
          <a:xfrm>
            <a:off x="6637059" y="5312991"/>
            <a:ext cx="418872" cy="273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15"/>
          <p:cNvSpPr/>
          <p:nvPr/>
        </p:nvSpPr>
        <p:spPr bwMode="white">
          <a:xfrm>
            <a:off x="1696075" y="6177419"/>
            <a:ext cx="615485" cy="273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10" grpId="0" bldLvl="0" animBg="1"/>
      <p:bldP spid="11" grpId="0" bldLvl="0" animBg="1"/>
      <p:bldP spid="12" grpId="0" bldLvl="0" animBg="1"/>
      <p:bldP spid="15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78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30531" y="4284663"/>
            <a:ext cx="2991135" cy="1831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21887" y="4294201"/>
            <a:ext cx="3229283" cy="1821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750" y="836795"/>
            <a:ext cx="817836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70000" y="2877185"/>
            <a:ext cx="3129280" cy="1983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54270" y="2797810"/>
            <a:ext cx="3427730" cy="2063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47613" y="5829396"/>
            <a:ext cx="703321" cy="731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17441" y="5838425"/>
            <a:ext cx="703321" cy="722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70863" y="5829396"/>
            <a:ext cx="712338" cy="731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183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7554" y="3634337"/>
            <a:ext cx="7830297" cy="2668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42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35360" y="3644104"/>
            <a:ext cx="5887012" cy="2802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6029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19129" y="3817827"/>
            <a:ext cx="6654290" cy="2924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2022-11-23T06:58:04Z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04A5EB87EB514BA2A7A70805D813C25D</vt:lpwstr>
  </property>
</Properties>
</file>