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775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233" y="1968021"/>
            <a:ext cx="5867960" cy="198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5417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285" y="2831414"/>
            <a:ext cx="7287320" cy="274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188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9501" y="3624999"/>
            <a:ext cx="4071921" cy="263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3429000"/>
            <a:ext cx="53721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4721" y="3550356"/>
            <a:ext cx="266725" cy="30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4522" y="3550356"/>
            <a:ext cx="466769" cy="30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7360" y="5267325"/>
            <a:ext cx="476250" cy="31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817360" y="5733415"/>
            <a:ext cx="476250" cy="31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836795"/>
            <a:ext cx="8640000" cy="5027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9933" y="1075312"/>
            <a:ext cx="276251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89933" y="1542805"/>
            <a:ext cx="257199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2490" y="3021610"/>
            <a:ext cx="257199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7231" y="3479563"/>
            <a:ext cx="457243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413284" y="3021610"/>
            <a:ext cx="257199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5308499" y="3479563"/>
            <a:ext cx="466769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5203714" y="4958369"/>
            <a:ext cx="180992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5175137" y="5425862"/>
            <a:ext cx="266725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155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070" y="2228596"/>
            <a:ext cx="357282" cy="306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070" y="2807149"/>
            <a:ext cx="357282" cy="29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260481" y="2322186"/>
            <a:ext cx="229681" cy="26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5192428" y="2739084"/>
            <a:ext cx="399815" cy="26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956084" y="3768567"/>
            <a:ext cx="408322" cy="3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956084" y="4262038"/>
            <a:ext cx="408322" cy="3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6851237" y="3836632"/>
            <a:ext cx="221174" cy="26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6757663" y="4253530"/>
            <a:ext cx="416829" cy="2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2257611" y="5087326"/>
            <a:ext cx="2254279" cy="3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2887108" y="6014711"/>
            <a:ext cx="774111" cy="34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2854289"/>
            <a:ext cx="5525027" cy="1984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146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285" y="2072889"/>
            <a:ext cx="5525027" cy="198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191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285" y="2017642"/>
            <a:ext cx="5448820" cy="197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2022-11-24T12:59:45Z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537AE46FAD6E43F086A73E3402BF00FF</vt:lpwstr>
  </property>
</Properties>
</file>