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395" y="2277110"/>
            <a:ext cx="5362575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3425825"/>
            <a:ext cx="897382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1362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52316" y="3619189"/>
            <a:ext cx="251175" cy="28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9510" y="3619189"/>
            <a:ext cx="251175" cy="28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53640" y="4390778"/>
            <a:ext cx="430586" cy="27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06574" y="5924984"/>
            <a:ext cx="645880" cy="27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85" y="1080000"/>
            <a:ext cx="8640000" cy="4939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7127" y="3006346"/>
            <a:ext cx="1590826" cy="30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1934" y="5419048"/>
            <a:ext cx="1495567" cy="333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531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06659" y="2731803"/>
            <a:ext cx="329210" cy="28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06659" y="4341215"/>
            <a:ext cx="329210" cy="28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40817" y="5922391"/>
            <a:ext cx="395052" cy="37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2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538276"/>
            <a:ext cx="2114751" cy="1190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3739" y="4538276"/>
            <a:ext cx="3267386" cy="1190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8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379058"/>
            <a:ext cx="7144432" cy="1954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79057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6416" y="5274924"/>
            <a:ext cx="6484998" cy="1064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116840"/>
            <a:ext cx="6611620" cy="6287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750" y="4653280"/>
            <a:ext cx="6033135" cy="179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2022-11-22T12:12:32Z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6649CE5A67E74FB6A2AA66B4F60C761A</vt:lpwstr>
  </property>
</Properties>
</file>