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78207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50570" y="3788410"/>
            <a:ext cx="3562985" cy="232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50570" y="5598160"/>
            <a:ext cx="641540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489325"/>
            <a:ext cx="60579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5318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6188" y="3902390"/>
            <a:ext cx="722463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3538" y="3902390"/>
            <a:ext cx="722463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2797" y="5905507"/>
            <a:ext cx="730767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4709" y="5905507"/>
            <a:ext cx="730767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1052695"/>
            <a:ext cx="8640000" cy="471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2795" y="2865502"/>
            <a:ext cx="1076427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8076" y="5155364"/>
            <a:ext cx="1505093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72822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6784" y="1293786"/>
            <a:ext cx="754716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7744" y="1936464"/>
            <a:ext cx="931352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9478" y="2587175"/>
            <a:ext cx="754716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7651" y="3229853"/>
            <a:ext cx="578080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9767" y="3880564"/>
            <a:ext cx="216780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3720" y="3880564"/>
            <a:ext cx="570051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55298" y="4523242"/>
            <a:ext cx="722600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67621" y="4523242"/>
            <a:ext cx="722600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80149" y="5173953"/>
            <a:ext cx="754716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60355" y="5173953"/>
            <a:ext cx="1284623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82316" y="5816631"/>
            <a:ext cx="216780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97569" y="5816631"/>
            <a:ext cx="931352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3409" y="2262525"/>
            <a:ext cx="333406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3034981"/>
            <a:ext cx="342932" cy="276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253" y="4532211"/>
            <a:ext cx="390562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3409" y="6096196"/>
            <a:ext cx="333406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06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829" y="4250380"/>
            <a:ext cx="5737927" cy="186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145" y="4257629"/>
            <a:ext cx="5241839" cy="237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2806656"/>
            <a:ext cx="4601014" cy="183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6D5CA8A0D359427580B702E0E9785F2C</vt:lpwstr>
  </property>
</Properties>
</file>