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71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1408" y="2073239"/>
            <a:ext cx="342932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3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605499"/>
            <a:ext cx="5315457" cy="2601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0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6143" y="4085100"/>
            <a:ext cx="247673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6463" y="4085100"/>
            <a:ext cx="266725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3429000"/>
            <a:ext cx="559117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0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8491" y="3464900"/>
            <a:ext cx="885909" cy="400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5" y="4294845"/>
            <a:ext cx="1609878" cy="39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4136" y="4294845"/>
            <a:ext cx="1609878" cy="39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6915" y="5115251"/>
            <a:ext cx="1285997" cy="39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9759" y="5945196"/>
            <a:ext cx="704917" cy="333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07267" y="5945196"/>
            <a:ext cx="733495" cy="333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7234" y="5945196"/>
            <a:ext cx="504873" cy="333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56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64350" y="1330960"/>
            <a:ext cx="116332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5140" y="2145665"/>
            <a:ext cx="104965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1795" y="3714750"/>
            <a:ext cx="87884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31545" y="2043366"/>
            <a:ext cx="504873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2873197"/>
            <a:ext cx="695391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0255" y="3693489"/>
            <a:ext cx="504873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0332" y="4618703"/>
            <a:ext cx="371510" cy="21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79395" y="5343612"/>
            <a:ext cx="504873" cy="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455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2604" y="5705151"/>
            <a:ext cx="1066901" cy="33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5470" y="5705151"/>
            <a:ext cx="1076427" cy="33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1080000"/>
            <a:ext cx="8640000" cy="4549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8740" y="3216540"/>
            <a:ext cx="1076427" cy="32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4926" y="3216540"/>
            <a:ext cx="1247894" cy="32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7495" y="4036819"/>
            <a:ext cx="457243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4672" y="4036819"/>
            <a:ext cx="457243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1148" y="2215454"/>
            <a:ext cx="276251" cy="30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513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3580" y="4265117"/>
            <a:ext cx="342932" cy="29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6711" y="4255585"/>
            <a:ext cx="295303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BFC2C1DEC1504DC48016D668530E4EA3</vt:lpwstr>
  </property>
</Properties>
</file>