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583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4390" y="4132260"/>
            <a:ext cx="4230731" cy="21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420745"/>
            <a:ext cx="48958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761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12783" y="3191401"/>
            <a:ext cx="308044" cy="25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090" y="4543425"/>
            <a:ext cx="35052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112635" y="5157470"/>
            <a:ext cx="35052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091045" y="5877560"/>
            <a:ext cx="35052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7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0156" y="2948129"/>
            <a:ext cx="295303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7908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2914" y="3184431"/>
            <a:ext cx="279020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964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5550" y="4508585"/>
            <a:ext cx="6410019" cy="176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4195879"/>
            <a:ext cx="7773142" cy="112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711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4810" y="3818210"/>
            <a:ext cx="6060732" cy="255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8640000" cy="295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890" y="3149538"/>
            <a:ext cx="1266945" cy="40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4F29A02AC72B40B9A73746B7BF53078E</vt:lpwstr>
  </property>
</Properties>
</file>