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870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011" y="3893023"/>
            <a:ext cx="7830297" cy="186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7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529296"/>
            <a:ext cx="6887232" cy="1124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028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581" y="5132574"/>
            <a:ext cx="7170613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1102" y="5891718"/>
            <a:ext cx="957978" cy="36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45" y="3429000"/>
            <a:ext cx="51720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3431" y="3302550"/>
            <a:ext cx="266725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3302550"/>
            <a:ext cx="266725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4037041"/>
            <a:ext cx="438191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9197" y="4742916"/>
            <a:ext cx="866857" cy="39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9693" y="4742916"/>
            <a:ext cx="866857" cy="39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423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9016" y="2015640"/>
            <a:ext cx="266725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845" y="2759302"/>
            <a:ext cx="476295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9060" y="4237090"/>
            <a:ext cx="476295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4660" y="4980751"/>
            <a:ext cx="676339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2963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0361" y="2034309"/>
            <a:ext cx="257199" cy="29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594" y="3511496"/>
            <a:ext cx="647761" cy="30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890772"/>
            <a:ext cx="342932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4339391"/>
            <a:ext cx="390562" cy="38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3409" y="5845192"/>
            <a:ext cx="333406" cy="28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7576" y="2891560"/>
            <a:ext cx="285777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888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5113" y="2840325"/>
            <a:ext cx="295303" cy="31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0CC42597EDF441DAAE9D03C6DA7CFCA0</vt:lpwstr>
  </property>
</Properties>
</file>