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72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214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2782" y="4462300"/>
            <a:ext cx="7371958" cy="179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366395"/>
            <a:ext cx="6657340" cy="612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580" y="4208145"/>
            <a:ext cx="4050030" cy="241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429000"/>
            <a:ext cx="391477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7382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405057" y="4363026"/>
            <a:ext cx="392457" cy="34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5536" y="5037160"/>
            <a:ext cx="400989" cy="34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98133" y="5719826"/>
            <a:ext cx="392457" cy="34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624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7990" y="1186234"/>
            <a:ext cx="438191" cy="4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7726" y="1958856"/>
            <a:ext cx="438191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9038" y="1939779"/>
            <a:ext cx="438191" cy="4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5234" y="3456408"/>
            <a:ext cx="447717" cy="39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950" y="4229030"/>
            <a:ext cx="438191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8640000" cy="4839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7923" y="1730367"/>
            <a:ext cx="876383" cy="39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7923" y="2398495"/>
            <a:ext cx="876383" cy="39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7449" y="3066623"/>
            <a:ext cx="866857" cy="391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7449" y="3725206"/>
            <a:ext cx="866857" cy="400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8397" y="4402879"/>
            <a:ext cx="885909" cy="400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7923" y="5071007"/>
            <a:ext cx="876383" cy="400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2218" y="2166413"/>
            <a:ext cx="866857" cy="40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758" y="2175943"/>
            <a:ext cx="885909" cy="39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1832" y="2938339"/>
            <a:ext cx="876383" cy="39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2284" y="2928809"/>
            <a:ext cx="876383" cy="40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2218" y="3691205"/>
            <a:ext cx="866857" cy="39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3188" y="3691205"/>
            <a:ext cx="876383" cy="39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2262" y="4444070"/>
            <a:ext cx="876383" cy="40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03188" y="4444070"/>
            <a:ext cx="876383" cy="40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3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1887" y="2236562"/>
            <a:ext cx="295303" cy="305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412740"/>
            <a:ext cx="8640000" cy="2277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32265" y="2442124"/>
            <a:ext cx="276251" cy="29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3573010"/>
            <a:ext cx="8640000" cy="158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100005" y="3926555"/>
            <a:ext cx="276251" cy="29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7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0720" y="4958715"/>
            <a:ext cx="7967980" cy="131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681363C0CBD141228479237D69645BF0</vt:lpwstr>
  </property>
</Properties>
</file>