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7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953" y="3342658"/>
            <a:ext cx="257199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4158" y="3342658"/>
            <a:ext cx="247673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2008" y="3342658"/>
            <a:ext cx="257199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7345" y="4287819"/>
            <a:ext cx="1562249" cy="39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093265" y="3342658"/>
            <a:ext cx="171466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4397874" y="4287819"/>
            <a:ext cx="1552723" cy="39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150862" y="3342658"/>
            <a:ext cx="257199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6160167" y="4287819"/>
            <a:ext cx="1809922" cy="39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948647"/>
            <a:ext cx="7792194" cy="124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69570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6108" y="3918515"/>
            <a:ext cx="306817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0875" y="3918515"/>
            <a:ext cx="207101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4279" y="3918515"/>
            <a:ext cx="207101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7471" y="4609715"/>
            <a:ext cx="207101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60875" y="4609715"/>
            <a:ext cx="207101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4279" y="4609715"/>
            <a:ext cx="207101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96108" y="5293235"/>
            <a:ext cx="352839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60875" y="5293235"/>
            <a:ext cx="207101" cy="23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56608" y="5300915"/>
            <a:ext cx="207101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11733" y="5946035"/>
            <a:ext cx="2009652" cy="32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3501390"/>
            <a:ext cx="47815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7382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4114" y="3176893"/>
            <a:ext cx="221823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6541" y="3851026"/>
            <a:ext cx="230355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6510" y="4482493"/>
            <a:ext cx="759320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6664" y="5813693"/>
            <a:ext cx="776383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836795"/>
            <a:ext cx="864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1695" y="1876809"/>
            <a:ext cx="466769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6832" y="3365269"/>
            <a:ext cx="866857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899" y="4109499"/>
            <a:ext cx="895435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4286" y="5607501"/>
            <a:ext cx="257199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3778" y="5607501"/>
            <a:ext cx="438191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2882706"/>
            <a:ext cx="276251" cy="3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837430"/>
            <a:ext cx="8640000" cy="370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964" y="2592145"/>
            <a:ext cx="295303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653780"/>
            <a:ext cx="8640000" cy="1554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417296" y="4949386"/>
            <a:ext cx="276251" cy="30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70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8156" y="3594402"/>
            <a:ext cx="276251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4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03012" y="3187635"/>
            <a:ext cx="1924233" cy="3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1589" y="4284369"/>
            <a:ext cx="1895656" cy="3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00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7869" y="2249910"/>
            <a:ext cx="1886130" cy="35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9291" y="3346756"/>
            <a:ext cx="1914707" cy="35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2022-11-22T11:52:29Z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D84F1B2A268B423799C2E1CD8E9529C0</vt:lpwstr>
  </property>
</Properties>
</file>