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8640000" cy="5243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775" y="1080000"/>
            <a:ext cx="8640000" cy="3682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80971" y="1223099"/>
            <a:ext cx="457243" cy="391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0607" y="1967214"/>
            <a:ext cx="457243" cy="400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2204720"/>
            <a:ext cx="4781550" cy="838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870" y="3411220"/>
            <a:ext cx="385762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61736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5577" y="4434470"/>
            <a:ext cx="1021004" cy="973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44981" y="4434470"/>
            <a:ext cx="707896" cy="973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51362" y="4747662"/>
            <a:ext cx="1021004" cy="660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4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50288" y="2149087"/>
            <a:ext cx="342932" cy="30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4279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7805" y="3373596"/>
            <a:ext cx="295303" cy="314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4140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4629" y="3151644"/>
            <a:ext cx="352458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3674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89556" y="2594445"/>
            <a:ext cx="295303" cy="305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81307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5161" y="2946333"/>
            <a:ext cx="242039" cy="27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30670" y="5198296"/>
            <a:ext cx="233074" cy="26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5428" y="5198296"/>
            <a:ext cx="233074" cy="26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92804" y="5727642"/>
            <a:ext cx="170324" cy="269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57563" y="5727642"/>
            <a:ext cx="170324" cy="269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22322" y="5727642"/>
            <a:ext cx="170324" cy="269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90695"/>
            <a:ext cx="61073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84379" y="4204800"/>
            <a:ext cx="276076" cy="26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8099" y="5720589"/>
            <a:ext cx="276076" cy="262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7571" y="5720589"/>
            <a:ext cx="276076" cy="262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FE76779A7E24453A865CFD44435705B5</vt:lpwstr>
  </property>
</Properties>
</file>