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30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6240" y="2804461"/>
            <a:ext cx="4274776" cy="5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6241" y="3519017"/>
            <a:ext cx="3522644" cy="533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56240" y="4238772"/>
            <a:ext cx="3770181" cy="737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6241" y="4976710"/>
            <a:ext cx="4265256" cy="524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3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471" y="1270548"/>
            <a:ext cx="86638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6314" y="1270548"/>
            <a:ext cx="1037752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71471" y="1842192"/>
            <a:ext cx="1037752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6247" y="1842192"/>
            <a:ext cx="86638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578" y="4709943"/>
            <a:ext cx="7806942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2694" y="5281587"/>
            <a:ext cx="1551867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6892" y="5291115"/>
            <a:ext cx="1694677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746" y="816764"/>
            <a:ext cx="11520000" cy="3614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9663" y="2753015"/>
            <a:ext cx="4579438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0142" y="3344382"/>
            <a:ext cx="4255735" cy="324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3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7570" y="2519184"/>
            <a:ext cx="209454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27" y="2528715"/>
            <a:ext cx="142809" cy="21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0280" y="2519184"/>
            <a:ext cx="209454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6396" y="2519184"/>
            <a:ext cx="218975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02512" y="2519184"/>
            <a:ext cx="228495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0446" y="3043390"/>
            <a:ext cx="342743" cy="21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7041" y="3043390"/>
            <a:ext cx="314181" cy="21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13157" y="3043390"/>
            <a:ext cx="352264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36396" y="3043390"/>
            <a:ext cx="218975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02512" y="3043390"/>
            <a:ext cx="218975" cy="22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61884" y="3558065"/>
            <a:ext cx="37130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37520" y="3558065"/>
            <a:ext cx="36178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94115" y="3558065"/>
            <a:ext cx="37130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660231" y="3558065"/>
            <a:ext cx="380826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326347" y="3558065"/>
            <a:ext cx="371305" cy="23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566677" y="4244298"/>
            <a:ext cx="238016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775140" y="4244298"/>
            <a:ext cx="228495" cy="247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64364"/>
            <a:ext cx="11520000" cy="298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322" y="1998810"/>
            <a:ext cx="5598148" cy="33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2363" y="2599311"/>
            <a:ext cx="3208462" cy="324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801" y="3190280"/>
            <a:ext cx="4941223" cy="333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532254"/>
            <a:ext cx="1152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433322" y="4877446"/>
            <a:ext cx="5607669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423801" y="5478490"/>
            <a:ext cx="3246545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433322" y="6079533"/>
            <a:ext cx="4588958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3041" y="3014064"/>
            <a:ext cx="5264925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2561" y="3614291"/>
            <a:ext cx="2722909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3041" y="4214517"/>
            <a:ext cx="5950413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F38703-789B-C9BF-7C0A-FD3E3B3A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05" y="2476619"/>
            <a:ext cx="8676190" cy="19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928" y="913745"/>
            <a:ext cx="11520000" cy="4033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3696" y="2229504"/>
            <a:ext cx="1732760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8770" y="2229504"/>
            <a:ext cx="1037752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8473" y="3898040"/>
            <a:ext cx="1390016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4985" y="4489178"/>
            <a:ext cx="380826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82159" y="4489178"/>
            <a:ext cx="380826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42556" y="4489178"/>
            <a:ext cx="380826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90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1346945"/>
            <a:ext cx="380826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1421" y="1366013"/>
            <a:ext cx="228495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2071511"/>
            <a:ext cx="371305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1272" y="2081045"/>
            <a:ext cx="238016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7603" y="3377637"/>
            <a:ext cx="390347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5107" y="4597960"/>
            <a:ext cx="390347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03702" y="5208121"/>
            <a:ext cx="371305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93322" y="5208121"/>
            <a:ext cx="238016" cy="24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635" y="387272"/>
            <a:ext cx="11520000" cy="3697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89172" y="1835864"/>
            <a:ext cx="333223" cy="314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89172" y="2464859"/>
            <a:ext cx="333223" cy="314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36775" y="3103383"/>
            <a:ext cx="285619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36775" y="3713317"/>
            <a:ext cx="285619" cy="228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253" y="4086436"/>
            <a:ext cx="11520000" cy="653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1044798" y="4326622"/>
            <a:ext cx="285619" cy="23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08" y="4696036"/>
            <a:ext cx="11520000" cy="1707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1011050" y="4839106"/>
            <a:ext cx="333223" cy="314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1058653" y="6040901"/>
            <a:ext cx="285619" cy="22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8280" y="1880733"/>
            <a:ext cx="247537" cy="24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008" y="3987426"/>
            <a:ext cx="247537" cy="257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36655"/>
            <a:ext cx="11520000" cy="3767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0049" y="808334"/>
            <a:ext cx="247537" cy="257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297" y="3393063"/>
            <a:ext cx="238016" cy="24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349672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804958" y="5682564"/>
            <a:ext cx="295140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6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3984656"/>
            <a:ext cx="228495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2446" y="3984656"/>
            <a:ext cx="228495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3917" y="3984656"/>
            <a:ext cx="152330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6826" y="3984656"/>
            <a:ext cx="218975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0908" y="2373026"/>
            <a:ext cx="228495" cy="143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38578" y="5898873"/>
            <a:ext cx="152330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32925" y="5898873"/>
            <a:ext cx="238016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93917" y="5898873"/>
            <a:ext cx="152330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16826" y="5898873"/>
            <a:ext cx="218975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347148" y="2873344"/>
            <a:ext cx="1845834" cy="454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7746247" y="2377528"/>
            <a:ext cx="274480" cy="1333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9573992" y="2873343"/>
            <a:ext cx="2146953" cy="427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2290908" y="4471854"/>
            <a:ext cx="228495" cy="105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/>
          <p:cNvSpPr/>
          <p:nvPr/>
        </p:nvSpPr>
        <p:spPr bwMode="white">
          <a:xfrm rot="18637599">
            <a:off x="5106465" y="4241123"/>
            <a:ext cx="200878" cy="169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7150571" y="5008255"/>
            <a:ext cx="1416028" cy="2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10535801" y="4471855"/>
            <a:ext cx="218975" cy="118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9836" y="2533337"/>
            <a:ext cx="959371" cy="89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3496" y="2533338"/>
            <a:ext cx="2878112" cy="1678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