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2" r:id="rId14"/>
    <p:sldId id="274" r:id="rId15"/>
    <p:sldId id="275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3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78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6512" y="2434244"/>
            <a:ext cx="2846677" cy="1126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98842" y="2443781"/>
            <a:ext cx="2323041" cy="97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86512" y="4770793"/>
            <a:ext cx="2941884" cy="97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98842" y="4770793"/>
            <a:ext cx="2227834" cy="1239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182" y="414982"/>
            <a:ext cx="11520000" cy="4050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01801" y="2406880"/>
            <a:ext cx="3246545" cy="324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11322" y="2997778"/>
            <a:ext cx="3237024" cy="31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8655" y="3227454"/>
            <a:ext cx="11520000" cy="3423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790456" y="4676888"/>
            <a:ext cx="5103074" cy="32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799977" y="5258568"/>
            <a:ext cx="4588958" cy="32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428836"/>
            <a:ext cx="11520000" cy="3880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95173" y="3241592"/>
            <a:ext cx="3751140" cy="314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52429" y="3813678"/>
            <a:ext cx="5274446" cy="324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7200" y="4128000"/>
            <a:ext cx="11520000" cy="1894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671943" y="4845649"/>
            <a:ext cx="4912661" cy="325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652902" y="5438905"/>
            <a:ext cx="2913322" cy="325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0"/>
            <a:ext cx="11520000" cy="3462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3801" y="1812345"/>
            <a:ext cx="4027239" cy="324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33322" y="2413280"/>
            <a:ext cx="2903801" cy="314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3423908"/>
            <a:ext cx="11520000" cy="3157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442842" y="4769012"/>
            <a:ext cx="3560727" cy="324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423801" y="5370016"/>
            <a:ext cx="3065652" cy="324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2423801" y="5961480"/>
            <a:ext cx="2903801" cy="324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996873"/>
            <a:ext cx="11520000" cy="4616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2842" y="4001550"/>
            <a:ext cx="5084033" cy="324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23801" y="4592947"/>
            <a:ext cx="5607669" cy="324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1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86446" y="3060333"/>
            <a:ext cx="5588628" cy="323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67404" y="3650625"/>
            <a:ext cx="5788561" cy="323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89C306-D87F-2813-01BB-7FB23702B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809" y="2509952"/>
            <a:ext cx="6552381" cy="1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83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327" y="899891"/>
            <a:ext cx="11520000" cy="4481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49070" y="1920191"/>
            <a:ext cx="685487" cy="247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57533" y="1920191"/>
            <a:ext cx="733090" cy="247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44475" y="2540000"/>
            <a:ext cx="733090" cy="238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14723" y="2540000"/>
            <a:ext cx="875900" cy="238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81566" y="3112131"/>
            <a:ext cx="714049" cy="324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71120" y="3112131"/>
            <a:ext cx="714049" cy="314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10855" y="3760546"/>
            <a:ext cx="371305" cy="247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30227" y="4370819"/>
            <a:ext cx="514115" cy="247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10327" y="4370819"/>
            <a:ext cx="390347" cy="247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83550" y="4981092"/>
            <a:ext cx="228495" cy="247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982" y="858327"/>
            <a:ext cx="11520000" cy="4895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28717" y="1077384"/>
            <a:ext cx="685487" cy="247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0552" y="1686935"/>
            <a:ext cx="761652" cy="247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14601" y="2296486"/>
            <a:ext cx="856859" cy="247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61477" y="2306010"/>
            <a:ext cx="675966" cy="238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68254" y="3525112"/>
            <a:ext cx="571239" cy="247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91560" y="3525112"/>
            <a:ext cx="561719" cy="247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54667" y="4144187"/>
            <a:ext cx="742611" cy="247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77973" y="4144187"/>
            <a:ext cx="723570" cy="247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40287" y="4753738"/>
            <a:ext cx="152330" cy="238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15593" y="4753738"/>
            <a:ext cx="856859" cy="247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490965" y="5363289"/>
            <a:ext cx="723570" cy="247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473" y="1010727"/>
            <a:ext cx="11520000" cy="3706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47613" y="1849200"/>
            <a:ext cx="285619" cy="228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00010" y="2439943"/>
            <a:ext cx="333223" cy="304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00010" y="3049742"/>
            <a:ext cx="333223" cy="304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47613" y="3688125"/>
            <a:ext cx="285619" cy="228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47613" y="4297924"/>
            <a:ext cx="285619" cy="228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6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07173" y="1872053"/>
            <a:ext cx="295140" cy="248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16892" y="3017192"/>
            <a:ext cx="295140" cy="248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89454" y="4171873"/>
            <a:ext cx="238016" cy="248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5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80066" y="1270494"/>
            <a:ext cx="238016" cy="247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17685" y="2994471"/>
            <a:ext cx="238016" cy="247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30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3454" y="2386481"/>
            <a:ext cx="514115" cy="247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27735" y="2386481"/>
            <a:ext cx="552198" cy="247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93652" y="2386481"/>
            <a:ext cx="552198" cy="247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06975" y="2386481"/>
            <a:ext cx="695008" cy="247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76264" y="2968199"/>
            <a:ext cx="704528" cy="247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18214" y="2968199"/>
            <a:ext cx="552198" cy="247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17355" y="2968199"/>
            <a:ext cx="533157" cy="247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306975" y="2968199"/>
            <a:ext cx="704528" cy="247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85851" y="4112562"/>
            <a:ext cx="1171041" cy="247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517421" y="4112562"/>
            <a:ext cx="1171041" cy="247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574716" y="4612052"/>
            <a:ext cx="4161066" cy="1331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024255" y="4722889"/>
            <a:ext cx="4128653" cy="1331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761346"/>
            <a:ext cx="11520000" cy="5156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8512" y="2124412"/>
            <a:ext cx="2684826" cy="1418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04099" y="2124412"/>
            <a:ext cx="2018380" cy="1418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93388" y="2095818"/>
            <a:ext cx="3341752" cy="1631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38512" y="4421609"/>
            <a:ext cx="3198942" cy="1418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56165" y="4393014"/>
            <a:ext cx="6093223" cy="1799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2022-11-26T15:52:08Z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