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3160" y="3537679"/>
            <a:ext cx="3822491" cy="151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0190" y="3162925"/>
            <a:ext cx="1933731" cy="164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3358060"/>
            <a:ext cx="409388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0429" y="3424782"/>
            <a:ext cx="314181" cy="25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710" y="4930780"/>
            <a:ext cx="418909" cy="343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0909" y="4987970"/>
            <a:ext cx="323702" cy="247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5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880124"/>
            <a:ext cx="3027570" cy="1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2578" y="3880124"/>
            <a:ext cx="3027570" cy="1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3880124"/>
            <a:ext cx="3018049" cy="1141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3074860"/>
            <a:ext cx="4931702" cy="32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3657092"/>
            <a:ext cx="4074842" cy="32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389"/>
          <a:stretch/>
        </p:blipFill>
        <p:spPr>
          <a:xfrm>
            <a:off x="672000" y="650509"/>
            <a:ext cx="11520000" cy="245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2033" y="2012409"/>
            <a:ext cx="3570247" cy="323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322" y="2583836"/>
            <a:ext cx="6283636" cy="323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000" y="2922655"/>
            <a:ext cx="11520000" cy="376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422743" y="4753902"/>
            <a:ext cx="2380165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699834" y="5326167"/>
            <a:ext cx="8987504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204429" y="5907969"/>
            <a:ext cx="6969123" cy="324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18"/>
          <a:stretch/>
        </p:blipFill>
        <p:spPr>
          <a:xfrm>
            <a:off x="672000" y="276436"/>
            <a:ext cx="11520000" cy="369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8809" y="2381993"/>
            <a:ext cx="1942214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5206" y="2381993"/>
            <a:ext cx="3170380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355" y="2953638"/>
            <a:ext cx="9158876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1950" y="3534810"/>
            <a:ext cx="290380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947891"/>
            <a:ext cx="11520000" cy="274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23801" y="5253146"/>
            <a:ext cx="3922512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423801" y="5824790"/>
            <a:ext cx="2484892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36066" y="2546510"/>
            <a:ext cx="342743" cy="238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AE5916-EB17-BE0F-71AD-0E536D0A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62" y="2529000"/>
            <a:ext cx="6590476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63" y="816764"/>
            <a:ext cx="11520000" cy="525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688" y="1560325"/>
            <a:ext cx="685487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7457" y="1560325"/>
            <a:ext cx="675966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7556" y="1560325"/>
            <a:ext cx="695008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920" y="2151362"/>
            <a:ext cx="637884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9209" y="2151362"/>
            <a:ext cx="656925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39605" y="2742398"/>
            <a:ext cx="637884" cy="276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4448" y="3323902"/>
            <a:ext cx="704528" cy="324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4448" y="3924471"/>
            <a:ext cx="714049" cy="30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65093" y="4515507"/>
            <a:ext cx="714049" cy="305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07506" y="5716646"/>
            <a:ext cx="228495" cy="2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25490" y="5716646"/>
            <a:ext cx="218975" cy="24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745" y="692073"/>
            <a:ext cx="11403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9642" y="1502809"/>
            <a:ext cx="537194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9065" y="1502809"/>
            <a:ext cx="395827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470" y="2059012"/>
            <a:ext cx="678560" cy="32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13813" y="2087293"/>
            <a:ext cx="499496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7269" y="2662351"/>
            <a:ext cx="518345" cy="25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7845" y="6056131"/>
            <a:ext cx="386402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4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1853127"/>
            <a:ext cx="285619" cy="23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444904"/>
            <a:ext cx="285619" cy="229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1055" y="2631709"/>
            <a:ext cx="11520000" cy="1990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311517" y="2974555"/>
            <a:ext cx="333223" cy="30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311517" y="3584059"/>
            <a:ext cx="333223" cy="30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59121" y="4231657"/>
            <a:ext cx="285619" cy="22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2479" y="1919736"/>
            <a:ext cx="238016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1272" y="3828227"/>
            <a:ext cx="257057" cy="2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58327"/>
            <a:ext cx="11520000" cy="496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041" y="1677190"/>
            <a:ext cx="238016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4958" y="3533914"/>
            <a:ext cx="295140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16561" y="4771730"/>
            <a:ext cx="295140" cy="24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852928"/>
            <a:ext cx="8882776" cy="89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7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5067" y="2788171"/>
            <a:ext cx="888860" cy="107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898" y="2951018"/>
            <a:ext cx="1079351" cy="914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5394" y="2618509"/>
            <a:ext cx="1121539" cy="98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 rot="1700627">
            <a:off x="2092105" y="3338061"/>
            <a:ext cx="1716610" cy="172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