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8545" y="539673"/>
            <a:ext cx="11520000" cy="24390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0462" y="1292337"/>
            <a:ext cx="2189752" cy="176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90710" y="1292337"/>
            <a:ext cx="2332561" cy="17695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0352" y="1279354"/>
            <a:ext cx="2180231" cy="15608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127" y="2839527"/>
            <a:ext cx="11520000" cy="24999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2"/>
          <p:cNvSpPr/>
          <p:nvPr/>
        </p:nvSpPr>
        <p:spPr bwMode="white">
          <a:xfrm>
            <a:off x="765044" y="3736470"/>
            <a:ext cx="2522975" cy="203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4335292" y="3765095"/>
            <a:ext cx="1847008" cy="154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7886498" y="3736470"/>
            <a:ext cx="3179900" cy="2034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830619"/>
            <a:ext cx="11520000" cy="5008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0436" y="1708879"/>
            <a:ext cx="1579418" cy="3846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78036" y="1954242"/>
            <a:ext cx="1579419" cy="3485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51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3454" y="2024592"/>
            <a:ext cx="361785" cy="2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64892" y="2024592"/>
            <a:ext cx="361785" cy="257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09553" y="2787899"/>
            <a:ext cx="300447" cy="13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12429" y="2730651"/>
            <a:ext cx="371305" cy="248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7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85586" y="3042515"/>
            <a:ext cx="2418247" cy="238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9487" y="3585541"/>
            <a:ext cx="2361123" cy="32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9487" y="4157147"/>
            <a:ext cx="1999338" cy="333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00429" y="4738280"/>
            <a:ext cx="5617190" cy="323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757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90512" y="2500773"/>
            <a:ext cx="1237685" cy="24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14413" y="3082432"/>
            <a:ext cx="1847008" cy="247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14413" y="3645021"/>
            <a:ext cx="1323371" cy="32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4226680"/>
            <a:ext cx="4931702" cy="32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5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62280" y="2785107"/>
            <a:ext cx="4769851" cy="3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1801" y="3299497"/>
            <a:ext cx="4598479" cy="3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9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3735" y="2308723"/>
            <a:ext cx="1580429" cy="247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7636" y="2804022"/>
            <a:ext cx="2170710" cy="32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7636" y="3327896"/>
            <a:ext cx="1666115" cy="32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81322" y="3842246"/>
            <a:ext cx="4588958" cy="32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6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3735" y="3613522"/>
            <a:ext cx="2418247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7636" y="4108797"/>
            <a:ext cx="2351603" cy="323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7636" y="4632646"/>
            <a:ext cx="1656595" cy="323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5146970"/>
            <a:ext cx="4941223" cy="314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9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3735" y="1739136"/>
            <a:ext cx="2418247" cy="2388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47636" y="2226325"/>
            <a:ext cx="2351603" cy="324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7636" y="2742171"/>
            <a:ext cx="2332561" cy="334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3267570"/>
            <a:ext cx="5607669" cy="31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9996" y="1647391"/>
            <a:ext cx="3619500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6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3438" y="2788603"/>
            <a:ext cx="3008528" cy="2282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51041" y="2788603"/>
            <a:ext cx="4046280" cy="2282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924" y="990166"/>
            <a:ext cx="3509530" cy="6308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8DCF19E-F675-6805-78A5-CF1C329F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952" y="2514714"/>
            <a:ext cx="6638095" cy="18285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4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36925" y="1928560"/>
            <a:ext cx="1123438" cy="247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9768" y="1899957"/>
            <a:ext cx="1656595" cy="324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481555"/>
            <a:ext cx="1723239" cy="324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4396" y="3644750"/>
            <a:ext cx="1761322" cy="324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8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1008" y="2080378"/>
            <a:ext cx="399867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56297" y="2080378"/>
            <a:ext cx="399867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2794933"/>
            <a:ext cx="399867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5223" y="2804461"/>
            <a:ext cx="266578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9685" y="3509489"/>
            <a:ext cx="218975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75735" y="3509489"/>
            <a:ext cx="390347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57024" y="4224045"/>
            <a:ext cx="218975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75867" y="4233572"/>
            <a:ext cx="257057" cy="209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80396" y="4224045"/>
            <a:ext cx="238016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99173" y="4252627"/>
            <a:ext cx="228495" cy="18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708495" y="4224045"/>
            <a:ext cx="399867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71537" y="4938601"/>
            <a:ext cx="228495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94776" y="4941169"/>
            <a:ext cx="237128" cy="28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737388" y="4938601"/>
            <a:ext cx="542677" cy="247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5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03041" y="1318051"/>
            <a:ext cx="561719" cy="247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7685" y="2489266"/>
            <a:ext cx="390347" cy="238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85851" y="3861048"/>
            <a:ext cx="317861" cy="151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04312" y="3861048"/>
            <a:ext cx="317637" cy="151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6264" y="4574600"/>
            <a:ext cx="371305" cy="247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2850308" y="4562078"/>
            <a:ext cx="321518" cy="247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23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3140" y="1910479"/>
            <a:ext cx="285619" cy="229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464133"/>
            <a:ext cx="333223" cy="315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763" y="2770255"/>
            <a:ext cx="11520000" cy="17987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1386829" y="3019021"/>
            <a:ext cx="285619" cy="22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386829" y="3612234"/>
            <a:ext cx="285619" cy="22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1386829" y="4195879"/>
            <a:ext cx="285619" cy="229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0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03438" y="1871049"/>
            <a:ext cx="257057" cy="257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0809" y="3043327"/>
            <a:ext cx="295140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08363" y="4225136"/>
            <a:ext cx="238016" cy="247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2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94380" y="1280561"/>
            <a:ext cx="238016" cy="24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5223" y="2455277"/>
            <a:ext cx="257057" cy="248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891" y="511963"/>
            <a:ext cx="11520000" cy="2369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39163" y="1916364"/>
            <a:ext cx="514115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7411" y="1916364"/>
            <a:ext cx="380826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8882" y="1916364"/>
            <a:ext cx="390347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41246" y="1916364"/>
            <a:ext cx="552198" cy="248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9163" y="2508697"/>
            <a:ext cx="523636" cy="23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71593" y="2508697"/>
            <a:ext cx="228495" cy="23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99295" y="2508697"/>
            <a:ext cx="514115" cy="23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12618" y="2508697"/>
            <a:ext cx="218975" cy="2388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364" y="2784109"/>
            <a:ext cx="11520000" cy="29573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1532876" y="4138746"/>
            <a:ext cx="2694347" cy="1846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084083" y="4138746"/>
            <a:ext cx="2837157" cy="1846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8635289" y="4167365"/>
            <a:ext cx="2180231" cy="141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2022-11-26T15:46:34Z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