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3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584"/>
            <a:ext cx="1428886" cy="44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4412" y="1280584"/>
            <a:ext cx="4724851" cy="44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149782"/>
            <a:ext cx="3334068" cy="34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933016"/>
            <a:ext cx="7258743" cy="458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9122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9071" y="4310134"/>
            <a:ext cx="1020649" cy="41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2061" y="4310134"/>
            <a:ext cx="1919169" cy="41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3571" y="4310134"/>
            <a:ext cx="453621" cy="40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237" y="5331225"/>
            <a:ext cx="305322" cy="4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237" y="5113043"/>
            <a:ext cx="2782795" cy="42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6725" y="5758861"/>
            <a:ext cx="5731337" cy="41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9865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420888"/>
            <a:ext cx="522922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429000"/>
            <a:ext cx="40386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49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7087" y="5404804"/>
            <a:ext cx="552502" cy="4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2545" y="5404804"/>
            <a:ext cx="542976" cy="4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6441" y="3780351"/>
            <a:ext cx="190518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0255" y="3780351"/>
            <a:ext cx="190518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8337" y="4324238"/>
            <a:ext cx="295303" cy="34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2152" y="4324238"/>
            <a:ext cx="285777" cy="34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3267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0967" y="3159661"/>
            <a:ext cx="190518" cy="33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5256" y="3159661"/>
            <a:ext cx="190518" cy="33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2863" y="3704216"/>
            <a:ext cx="304829" cy="33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7152" y="3704216"/>
            <a:ext cx="314355" cy="33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7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75657" y="4715240"/>
            <a:ext cx="3383492" cy="145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0072" y="4715240"/>
            <a:ext cx="3384376" cy="145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079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785" y="3928116"/>
            <a:ext cx="4381918" cy="46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272808" cy="631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656" y="5373216"/>
            <a:ext cx="4176464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2597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732817"/>
            <a:ext cx="8640000" cy="412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