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8727"/>
            <a:ext cx="8640000" cy="4354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64" y="4377382"/>
            <a:ext cx="8640000" cy="320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9860" y="4682492"/>
            <a:ext cx="676339" cy="343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374303" y="4634819"/>
            <a:ext cx="6915810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59860" y="5397596"/>
            <a:ext cx="5601234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365880" y="5435735"/>
            <a:ext cx="1800396" cy="4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431459" y="6169908"/>
            <a:ext cx="1209790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46" y="705928"/>
            <a:ext cx="8640000" cy="504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1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539" y="1299784"/>
            <a:ext cx="5553605" cy="44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64251"/>
            <a:ext cx="5020154" cy="45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2121586"/>
            <a:ext cx="190518" cy="32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88657" y="2083363"/>
            <a:ext cx="2095700" cy="43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2847830"/>
            <a:ext cx="1819448" cy="43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554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357433"/>
            <a:ext cx="6038850" cy="76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9" y="3437553"/>
            <a:ext cx="70389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17323" y="3608105"/>
            <a:ext cx="943065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3574" y="1309118"/>
            <a:ext cx="771598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044" y="2349696"/>
            <a:ext cx="743020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528" y="4220828"/>
            <a:ext cx="368767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220828"/>
            <a:ext cx="523925" cy="33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456" y="4220828"/>
            <a:ext cx="1009746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985709"/>
            <a:ext cx="3476957" cy="45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2659" y="2995238"/>
            <a:ext cx="1228842" cy="4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3871864"/>
            <a:ext cx="2133803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020" y="4786605"/>
            <a:ext cx="333406" cy="5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9020" y="4700848"/>
            <a:ext cx="1409834" cy="35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319105"/>
            <a:ext cx="361984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414420"/>
            <a:ext cx="361984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036" y="2233320"/>
            <a:ext cx="3095920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8690" y="2233320"/>
            <a:ext cx="981168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253199"/>
            <a:ext cx="361984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072099"/>
            <a:ext cx="2410055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082446"/>
            <a:ext cx="361984" cy="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901346"/>
            <a:ext cx="1667034" cy="35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05722"/>
            <a:ext cx="4248555" cy="44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2205722"/>
            <a:ext cx="762072" cy="44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83403"/>
            <a:ext cx="2410055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922925"/>
            <a:ext cx="1428886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421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8916" y="3924388"/>
            <a:ext cx="428665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5212" y="3886282"/>
            <a:ext cx="3896097" cy="4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8442" y="4715080"/>
            <a:ext cx="4134244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947" y="277090"/>
            <a:ext cx="8028588" cy="421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156" y="4459598"/>
            <a:ext cx="8050444" cy="2305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741610" y="4614901"/>
            <a:ext cx="1071070" cy="4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793568" y="6093669"/>
            <a:ext cx="1035662" cy="334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2022-11-27T02:30:50Z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