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4258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8240" y="3463526"/>
            <a:ext cx="1885837" cy="43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3558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9247" y="4870984"/>
            <a:ext cx="884415" cy="32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9727" y="4834120"/>
            <a:ext cx="2468994" cy="43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0142" y="4870984"/>
            <a:ext cx="1437175" cy="35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8460" y="5709640"/>
            <a:ext cx="5352558" cy="43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3287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99" y="2167388"/>
            <a:ext cx="2895600" cy="752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4" y="3194238"/>
            <a:ext cx="4781550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587" y="4125838"/>
            <a:ext cx="431482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5289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61559" y="5759511"/>
            <a:ext cx="404351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2091" y="5703040"/>
            <a:ext cx="536000" cy="46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4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5625" y="3300807"/>
            <a:ext cx="542976" cy="46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46077" y="3300807"/>
            <a:ext cx="552502" cy="46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84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6516216" y="2132856"/>
            <a:ext cx="1152128" cy="161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63688" y="2276872"/>
            <a:ext cx="720080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 rot="1107179">
            <a:off x="5035539" y="5186984"/>
            <a:ext cx="1102157" cy="102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547664" y="4509120"/>
            <a:ext cx="93610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22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2604" y="1491018"/>
            <a:ext cx="514399" cy="45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21270" y="2399082"/>
            <a:ext cx="952590" cy="44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2626" y="2399082"/>
            <a:ext cx="962116" cy="44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7962" y="3297588"/>
            <a:ext cx="981168" cy="45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8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23928" y="3573016"/>
            <a:ext cx="2160240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5896" y="4365104"/>
            <a:ext cx="2304256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2022-11-27T02:07:51Z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