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9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4310597"/>
            <a:ext cx="6001323" cy="457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3761" y="5168278"/>
            <a:ext cx="1533671" cy="457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35625" y="5215927"/>
            <a:ext cx="1066901" cy="34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31192" y="5215927"/>
            <a:ext cx="1076427" cy="34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3761" y="6025959"/>
            <a:ext cx="1533671" cy="457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26099" y="6073608"/>
            <a:ext cx="1076427" cy="34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40718" y="6073608"/>
            <a:ext cx="1066901" cy="34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76635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1600" y="5162714"/>
            <a:ext cx="2880319" cy="114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0159" y="5157192"/>
            <a:ext cx="2892627" cy="114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6144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291964"/>
            <a:ext cx="2895600" cy="752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3789040"/>
            <a:ext cx="483870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052736"/>
            <a:ext cx="8640000" cy="3535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19833" y="4035908"/>
            <a:ext cx="381036" cy="314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945" y="908720"/>
            <a:ext cx="8640000" cy="5104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8496" y="2044009"/>
            <a:ext cx="381036" cy="324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8496" y="3742174"/>
            <a:ext cx="381036" cy="324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8496" y="5440339"/>
            <a:ext cx="381036" cy="324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15" y="1052736"/>
            <a:ext cx="8640000" cy="4291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35558" y="2140014"/>
            <a:ext cx="447717" cy="429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2240" y="4724683"/>
            <a:ext cx="381036" cy="314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4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6660232" y="3861048"/>
            <a:ext cx="1008112" cy="201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 rot="7194401">
            <a:off x="2499214" y="4190857"/>
            <a:ext cx="634546" cy="2222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3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 rot="19748172">
            <a:off x="6548321" y="1987065"/>
            <a:ext cx="973105" cy="179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 rot="2262567">
            <a:off x="5707612" y="4178469"/>
            <a:ext cx="2455455" cy="20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251520" y="4077073"/>
            <a:ext cx="1626906" cy="1718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7"/>
          <p:cNvSpPr/>
          <p:nvPr/>
        </p:nvSpPr>
        <p:spPr bwMode="white">
          <a:xfrm rot="1838465">
            <a:off x="1099920" y="2207183"/>
            <a:ext cx="1132420" cy="1280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5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5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6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8855" y="4290439"/>
            <a:ext cx="381036" cy="3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3530" y="4233280"/>
            <a:ext cx="438191" cy="43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2022-11-08T02:00:37Z</dcterms:created>
  <dcterms:modified xsi:type="dcterms:W3CDTF">2022-11-27T02:10:28Z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