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8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2348880"/>
            <a:ext cx="2664296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5294" y="2579583"/>
            <a:ext cx="2238588" cy="44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1038" y="2589135"/>
            <a:ext cx="485821" cy="43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6154" y="3658902"/>
            <a:ext cx="333406" cy="47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6154" y="3429666"/>
            <a:ext cx="1295523" cy="391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4351472"/>
            <a:ext cx="1133583" cy="39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4974" y="4313321"/>
            <a:ext cx="914487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4313321"/>
            <a:ext cx="1295523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8348" y="4313321"/>
            <a:ext cx="1047850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12405" y="4313321"/>
            <a:ext cx="1285997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084" y="4313321"/>
            <a:ext cx="1047850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7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0200" y="3874532"/>
            <a:ext cx="133362" cy="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3826843"/>
            <a:ext cx="2086174" cy="44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0200" y="3826843"/>
            <a:ext cx="2695832" cy="457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6826" y="4675694"/>
            <a:ext cx="5772701" cy="44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48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3880" y="3903542"/>
            <a:ext cx="2095700" cy="4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5788" y="3903542"/>
            <a:ext cx="1047850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0319" y="3903542"/>
            <a:ext cx="1047850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4376" y="3903542"/>
            <a:ext cx="1047850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3880" y="4752651"/>
            <a:ext cx="2095700" cy="4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95788" y="4752651"/>
            <a:ext cx="1047850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10319" y="4924380"/>
            <a:ext cx="333406" cy="4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00881" y="4752651"/>
            <a:ext cx="657287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34376" y="4752651"/>
            <a:ext cx="1047850" cy="381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23880" y="5601759"/>
            <a:ext cx="695391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81036" y="5592218"/>
            <a:ext cx="4200926" cy="448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01014" y="5878435"/>
            <a:ext cx="219095" cy="16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29" y="2492896"/>
            <a:ext cx="2895600" cy="752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3645024"/>
            <a:ext cx="47815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3265" y="4300914"/>
            <a:ext cx="638235" cy="39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796" y="5149025"/>
            <a:ext cx="971642" cy="45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2215564"/>
            <a:ext cx="533450" cy="35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3083937"/>
            <a:ext cx="285777" cy="33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3942768"/>
            <a:ext cx="190518" cy="33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2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1318970"/>
            <a:ext cx="457243" cy="5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1545" y="1481470"/>
            <a:ext cx="419140" cy="5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1643970"/>
            <a:ext cx="495347" cy="5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4908" y="3001323"/>
            <a:ext cx="914487" cy="391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5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4313" y="2300339"/>
            <a:ext cx="381036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4313" y="4874494"/>
            <a:ext cx="381036" cy="32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9869" y="2166190"/>
            <a:ext cx="447717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9869" y="3881228"/>
            <a:ext cx="447717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5303568"/>
            <a:ext cx="447717" cy="4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8061" y="5303568"/>
            <a:ext cx="447717" cy="438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059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688" y="3573016"/>
            <a:ext cx="5688632" cy="234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2022-11-27T02:11:36Z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