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4228755"/>
            <a:ext cx="962116" cy="45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363" y="1823059"/>
            <a:ext cx="962116" cy="4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3614023"/>
            <a:ext cx="971642" cy="4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7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66145"/>
            <a:ext cx="8640000" cy="412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1243" y="1256684"/>
            <a:ext cx="3524586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3360" y="2133166"/>
            <a:ext cx="1486041" cy="36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769" y="2962014"/>
            <a:ext cx="904961" cy="342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3360" y="2923906"/>
            <a:ext cx="2562469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3834" y="3790861"/>
            <a:ext cx="1495567" cy="36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896" y="4533965"/>
            <a:ext cx="5572657" cy="4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958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372423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48" y="3452543"/>
            <a:ext cx="54102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8381" y="4693000"/>
            <a:ext cx="943065" cy="44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9042" y="4693000"/>
            <a:ext cx="952590" cy="44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5470" y="1213535"/>
            <a:ext cx="1000220" cy="4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479" y="2863656"/>
            <a:ext cx="990694" cy="4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2892271"/>
            <a:ext cx="495347" cy="39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10" y="553527"/>
            <a:ext cx="73965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2619" y="1964971"/>
            <a:ext cx="595746" cy="3761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07223" y="1204093"/>
            <a:ext cx="1971863" cy="4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2034563"/>
            <a:ext cx="514399" cy="4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7223" y="2865033"/>
            <a:ext cx="1486041" cy="4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3695503"/>
            <a:ext cx="1486041" cy="4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4516427"/>
            <a:ext cx="1000220" cy="4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616" y="1203364"/>
            <a:ext cx="6235909" cy="365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