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48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159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1697" y="548680"/>
            <a:ext cx="859692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99358" y="2456027"/>
            <a:ext cx="1241672" cy="341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77038" y="2456027"/>
            <a:ext cx="1232194" cy="341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45239" y="2456027"/>
            <a:ext cx="1241672" cy="341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13440" y="2456027"/>
            <a:ext cx="1241672" cy="341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99358" y="3291085"/>
            <a:ext cx="1241672" cy="341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777038" y="3291085"/>
            <a:ext cx="1232194" cy="341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445239" y="3291085"/>
            <a:ext cx="1241672" cy="341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056678" y="5796258"/>
            <a:ext cx="1241672" cy="341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724879" y="5796258"/>
            <a:ext cx="1241672" cy="341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33587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772816"/>
            <a:ext cx="6200775" cy="819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2780928"/>
            <a:ext cx="5105400" cy="6953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2" y="3717032"/>
            <a:ext cx="6153150" cy="5429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32655"/>
            <a:ext cx="6984776" cy="62322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12"/>
          <p:cNvSpPr/>
          <p:nvPr/>
        </p:nvSpPr>
        <p:spPr bwMode="white">
          <a:xfrm>
            <a:off x="2627784" y="2276872"/>
            <a:ext cx="2337358" cy="3960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918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607223" y="3121030"/>
            <a:ext cx="933539" cy="352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36595" y="3121030"/>
            <a:ext cx="943065" cy="352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54897" y="3960333"/>
            <a:ext cx="914487" cy="343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60476" y="3969870"/>
            <a:ext cx="285777" cy="333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02438" y="4809173"/>
            <a:ext cx="1152635" cy="343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36595" y="4809173"/>
            <a:ext cx="943065" cy="343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16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49936" y="3026270"/>
            <a:ext cx="876383" cy="353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50641" y="3026270"/>
            <a:ext cx="943065" cy="353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49936" y="3875378"/>
            <a:ext cx="943065" cy="343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31501" y="3875378"/>
            <a:ext cx="933539" cy="343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68943" y="4714946"/>
            <a:ext cx="904961" cy="343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88833" y="4714946"/>
            <a:ext cx="943065" cy="343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543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988260" y="3073473"/>
            <a:ext cx="638235" cy="362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64776" y="3073473"/>
            <a:ext cx="676339" cy="362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88304" y="3445461"/>
            <a:ext cx="200044" cy="305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02923" y="3445461"/>
            <a:ext cx="190518" cy="295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17014" y="4885722"/>
            <a:ext cx="495347" cy="352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675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78337" y="1308650"/>
            <a:ext cx="895435" cy="352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07223" y="1308650"/>
            <a:ext cx="628710" cy="352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73640" y="1699262"/>
            <a:ext cx="200044" cy="447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35845" y="1699262"/>
            <a:ext cx="190518" cy="295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45415" y="3166438"/>
            <a:ext cx="485821" cy="362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704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130487" y="4941168"/>
            <a:ext cx="1667034" cy="423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997786" y="4941168"/>
            <a:ext cx="1447938" cy="423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760299" y="4941168"/>
            <a:ext cx="1447938" cy="423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640000" cy="43973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89888" y="3457962"/>
            <a:ext cx="7011069" cy="352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3789040"/>
            <a:ext cx="8640000" cy="33582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1490198" y="5658992"/>
            <a:ext cx="5563131" cy="362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8</cp:revision>
  <dcterms:created xsi:type="dcterms:W3CDTF">2022-11-08T02:00:37Z</dcterms:created>
  <dcterms:modified xsi:type="dcterms:W3CDTF">2022-11-27T01:14:40Z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