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3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031" y="1052736"/>
            <a:ext cx="8640000" cy="3525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8096" y="1329040"/>
            <a:ext cx="3619845" cy="4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2583" y="2243705"/>
            <a:ext cx="133362" cy="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2583" y="2472371"/>
            <a:ext cx="133362" cy="76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8096" y="2186538"/>
            <a:ext cx="4820110" cy="4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927" y="3063091"/>
            <a:ext cx="1257420" cy="26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5295" y="3063091"/>
            <a:ext cx="981168" cy="43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99827" y="3053564"/>
            <a:ext cx="5334509" cy="4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6927" y="3320341"/>
            <a:ext cx="723969" cy="171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99474" y="3920589"/>
            <a:ext cx="3372171" cy="4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2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2174" y="3520368"/>
            <a:ext cx="981168" cy="45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07841" y="3529900"/>
            <a:ext cx="485821" cy="42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0321" y="4397375"/>
            <a:ext cx="504873" cy="43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1115" y="4397375"/>
            <a:ext cx="981168" cy="44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25878" y="5255317"/>
            <a:ext cx="1943285" cy="44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64820" y="5255317"/>
            <a:ext cx="1457464" cy="44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3508" y="1289651"/>
            <a:ext cx="504873" cy="438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3828" y="1124744"/>
            <a:ext cx="485821" cy="59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4886" y="2156848"/>
            <a:ext cx="971642" cy="438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6154" y="2156848"/>
            <a:ext cx="495347" cy="438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35360" y="3024045"/>
            <a:ext cx="981168" cy="438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98006" y="3024045"/>
            <a:ext cx="981168" cy="438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49803" y="3881712"/>
            <a:ext cx="3353120" cy="4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491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470" y="2708920"/>
            <a:ext cx="620077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3717032"/>
            <a:ext cx="63150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435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18951" y="3066994"/>
            <a:ext cx="1019272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4166" y="3896568"/>
            <a:ext cx="1019272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00031" y="4726142"/>
            <a:ext cx="781124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5202" y="5565252"/>
            <a:ext cx="1009746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676" y="1052736"/>
            <a:ext cx="8640000" cy="2648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33133" y="2215181"/>
            <a:ext cx="904961" cy="409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4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7400" y="1414022"/>
            <a:ext cx="762072" cy="343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45415" y="2244308"/>
            <a:ext cx="771598" cy="343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1060" y="3074593"/>
            <a:ext cx="1019272" cy="343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5327" y="3904878"/>
            <a:ext cx="1257420" cy="343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2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78954" y="2244824"/>
            <a:ext cx="924013" cy="410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4423" y="3724724"/>
            <a:ext cx="924013" cy="42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8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5062" y="3777201"/>
            <a:ext cx="1600352" cy="438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2097" y="3777201"/>
            <a:ext cx="2724410" cy="4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8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249" y="3826394"/>
            <a:ext cx="2095700" cy="44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0630" y="3959899"/>
            <a:ext cx="333406" cy="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0630" y="4055260"/>
            <a:ext cx="333406" cy="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1667" y="3826394"/>
            <a:ext cx="1133583" cy="44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775" y="4656034"/>
            <a:ext cx="4391444" cy="45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1"/>
            <a:ext cx="7416824" cy="6588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584" y="4941168"/>
            <a:ext cx="6075745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138" y="5585143"/>
            <a:ext cx="1365610" cy="662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