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27917"/>
            <a:ext cx="4639117" cy="45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262377"/>
            <a:ext cx="4639117" cy="44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996595"/>
            <a:ext cx="5344035" cy="45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845236"/>
            <a:ext cx="7706460" cy="45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495" y="4684343"/>
            <a:ext cx="1209790" cy="44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171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2204864"/>
            <a:ext cx="620077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3389735"/>
            <a:ext cx="60198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7041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84107" y="2901954"/>
            <a:ext cx="433198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2433" y="3929918"/>
            <a:ext cx="382234" cy="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2433" y="3933056"/>
            <a:ext cx="382234" cy="21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42010" y="4779476"/>
            <a:ext cx="441692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96832" y="5798945"/>
            <a:ext cx="373739" cy="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96832" y="5733256"/>
            <a:ext cx="373739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3941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1706" y="4148919"/>
            <a:ext cx="1129096" cy="30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3429" y="4148919"/>
            <a:ext cx="925488" cy="30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6524" y="4148919"/>
            <a:ext cx="703371" cy="30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0648" y="4908276"/>
            <a:ext cx="1360468" cy="3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61625" y="4908276"/>
            <a:ext cx="1147606" cy="3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87501" y="4908276"/>
            <a:ext cx="610822" cy="3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26089" y="4908276"/>
            <a:ext cx="286901" cy="3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23510" y="5667633"/>
            <a:ext cx="397960" cy="3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58490" y="5667633"/>
            <a:ext cx="481254" cy="3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47583" y="5667633"/>
            <a:ext cx="481254" cy="3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89305" y="5667633"/>
            <a:ext cx="703371" cy="3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9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3243" y="3580471"/>
            <a:ext cx="704917" cy="32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4985" y="3580471"/>
            <a:ext cx="1162160" cy="32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167" y="3580471"/>
            <a:ext cx="1381256" cy="32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243" y="4372604"/>
            <a:ext cx="723969" cy="352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9803" y="4372604"/>
            <a:ext cx="952590" cy="352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0167" y="4372604"/>
            <a:ext cx="1390782" cy="352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8932" y="5155195"/>
            <a:ext cx="933539" cy="31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49803" y="5155195"/>
            <a:ext cx="933539" cy="31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54985" y="5155195"/>
            <a:ext cx="409614" cy="31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02703" y="5155195"/>
            <a:ext cx="714443" cy="31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129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0924" y="2800613"/>
            <a:ext cx="4134244" cy="46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0924" y="3649094"/>
            <a:ext cx="4620066" cy="46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963" y="4754981"/>
            <a:ext cx="647761" cy="171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8807" y="4497576"/>
            <a:ext cx="1533671" cy="38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2049" y="4526177"/>
            <a:ext cx="485821" cy="4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99811" y="4497576"/>
            <a:ext cx="3210231" cy="448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62457" y="4545244"/>
            <a:ext cx="533450" cy="333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57848" y="4488043"/>
            <a:ext cx="1238368" cy="45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89932" y="5384192"/>
            <a:ext cx="981168" cy="343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33041" y="5346058"/>
            <a:ext cx="5677442" cy="46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45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6347" y="3955239"/>
            <a:ext cx="123615" cy="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3494" y="3679140"/>
            <a:ext cx="4088823" cy="44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8049" y="4516958"/>
            <a:ext cx="5286944" cy="44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3558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0035" y="3311760"/>
            <a:ext cx="4200975" cy="44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0035" y="4168848"/>
            <a:ext cx="2736161" cy="331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1472" y="4122768"/>
            <a:ext cx="1879383" cy="44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7981" y="4933776"/>
            <a:ext cx="6752884" cy="44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24331" y="4942992"/>
            <a:ext cx="469845" cy="414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78143" y="5744784"/>
            <a:ext cx="4191762" cy="44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195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2022-11-27T01:20:19Z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