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48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675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21667" y="2499376"/>
            <a:ext cx="1247894" cy="342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92648" y="3899700"/>
            <a:ext cx="276251" cy="333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12317" y="3899700"/>
            <a:ext cx="1009746" cy="333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078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97742" y="1672130"/>
            <a:ext cx="990694" cy="343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49539" y="3076053"/>
            <a:ext cx="1238368" cy="343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64687" y="3076053"/>
            <a:ext cx="752546" cy="343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76672"/>
            <a:ext cx="810344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778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73816" y="1318218"/>
            <a:ext cx="133362" cy="66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97389" y="1613608"/>
            <a:ext cx="142888" cy="85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73816" y="1546907"/>
            <a:ext cx="123836" cy="76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68590" y="1261045"/>
            <a:ext cx="4496229" cy="466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12449" y="1270574"/>
            <a:ext cx="1466990" cy="457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78116" y="2109102"/>
            <a:ext cx="4801058" cy="447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7896" y="2947629"/>
            <a:ext cx="2791091" cy="447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111876" y="2957158"/>
            <a:ext cx="2438632" cy="438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607664" y="2947629"/>
            <a:ext cx="2248114" cy="447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20917" y="3795686"/>
            <a:ext cx="2305270" cy="438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691185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612" y="2331187"/>
            <a:ext cx="6200775" cy="8191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25" y="3694535"/>
            <a:ext cx="6000750" cy="571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640000" cy="55975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204551" y="3724133"/>
            <a:ext cx="1000220" cy="467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00693" y="3401736"/>
            <a:ext cx="504873" cy="989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14077" y="5574096"/>
            <a:ext cx="1177419" cy="448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919656" y="5564560"/>
            <a:ext cx="1105005" cy="457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764704"/>
            <a:ext cx="8640000" cy="23614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23792" y="1806812"/>
            <a:ext cx="771598" cy="344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19404" y="2590783"/>
            <a:ext cx="1505093" cy="344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140968"/>
            <a:ext cx="8640000" cy="31548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4133891" y="4132229"/>
            <a:ext cx="495347" cy="493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6944035" y="4151292"/>
            <a:ext cx="495347" cy="428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4457772" y="4913801"/>
            <a:ext cx="1013844" cy="447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1561896" y="5743029"/>
            <a:ext cx="743020" cy="343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980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17631" y="3452910"/>
            <a:ext cx="447717" cy="438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84313" y="5063440"/>
            <a:ext cx="381036" cy="314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987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69869" y="3416157"/>
            <a:ext cx="447717" cy="438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478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45195" y="2969534"/>
            <a:ext cx="314355" cy="343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604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73508" y="2140488"/>
            <a:ext cx="333406" cy="353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137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931766" y="2271573"/>
            <a:ext cx="790650" cy="362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65084" y="3186701"/>
            <a:ext cx="914487" cy="362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98403" y="4092297"/>
            <a:ext cx="1066901" cy="362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41248" y="5007426"/>
            <a:ext cx="1171686" cy="362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6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8</cp:revision>
  <dcterms:created xsi:type="dcterms:W3CDTF">2022-11-08T02:00:37Z</dcterms:created>
  <dcterms:modified xsi:type="dcterms:W3CDTF">2022-11-27T01:20:40Z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