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92696"/>
            <a:ext cx="8640000" cy="255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6832" y="2608401"/>
            <a:ext cx="1143109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7097" y="2608401"/>
            <a:ext cx="523925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32" y="3185712"/>
            <a:ext cx="8640000" cy="171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121095" y="4248060"/>
            <a:ext cx="1247894" cy="34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9076" y="5188345"/>
            <a:ext cx="1971863" cy="34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9" y="2147888"/>
            <a:ext cx="1962337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2427" y="3845068"/>
            <a:ext cx="1971863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5542247"/>
            <a:ext cx="1971863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5504108"/>
            <a:ext cx="2867298" cy="4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1513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00" y="2348880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3429000"/>
            <a:ext cx="61626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6463" y="3549449"/>
            <a:ext cx="495347" cy="43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4426627"/>
            <a:ext cx="1000220" cy="45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265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0791" y="1104131"/>
            <a:ext cx="457243" cy="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4749" y="1065929"/>
            <a:ext cx="1962337" cy="44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3790" y="2001898"/>
            <a:ext cx="285777" cy="33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1993" y="2001898"/>
            <a:ext cx="285777" cy="33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3790" y="2880564"/>
            <a:ext cx="276251" cy="34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429000"/>
            <a:ext cx="8640000" cy="265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5419369" y="3705970"/>
            <a:ext cx="1733715" cy="34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809490" y="4565534"/>
            <a:ext cx="504873" cy="420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6743470" y="4584636"/>
            <a:ext cx="1190738" cy="34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3738472"/>
            <a:ext cx="2419581" cy="98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3738472"/>
            <a:ext cx="2371951" cy="100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341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6790" y="2694790"/>
            <a:ext cx="390562" cy="3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1332" y="4459371"/>
            <a:ext cx="304829" cy="3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4566" y="2300860"/>
            <a:ext cx="323880" cy="35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1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536" y="3075097"/>
            <a:ext cx="1352679" cy="44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71" y="3075097"/>
            <a:ext cx="1895656" cy="43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4850638"/>
            <a:ext cx="1657508" cy="43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4434" y="4850638"/>
            <a:ext cx="2381477" cy="43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37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2765" y="2918768"/>
            <a:ext cx="504873" cy="4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8730" y="3785661"/>
            <a:ext cx="457243" cy="5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3857" y="3757082"/>
            <a:ext cx="514399" cy="4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9678" y="3757082"/>
            <a:ext cx="2009966" cy="4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2192" y="4604922"/>
            <a:ext cx="2410055" cy="4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2022-11-27T01:18:17Z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