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48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589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043608" y="2132856"/>
            <a:ext cx="1832959" cy="1691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35896" y="1976792"/>
            <a:ext cx="1944216" cy="1847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084168" y="2708920"/>
            <a:ext cx="2376264" cy="1080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99592" y="4365104"/>
            <a:ext cx="2376264" cy="1656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067944" y="4941168"/>
            <a:ext cx="4320480" cy="836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55847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70704" y="4028307"/>
            <a:ext cx="990694" cy="343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09116" y="4028307"/>
            <a:ext cx="1000220" cy="343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47528" y="4028307"/>
            <a:ext cx="1000220" cy="343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85941" y="4028307"/>
            <a:ext cx="1009746" cy="343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624353" y="4028307"/>
            <a:ext cx="1009746" cy="343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61178" y="4866976"/>
            <a:ext cx="1009746" cy="343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309116" y="4866976"/>
            <a:ext cx="990694" cy="343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747528" y="4866976"/>
            <a:ext cx="1009746" cy="343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185941" y="4866976"/>
            <a:ext cx="1009746" cy="343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624353" y="4866976"/>
            <a:ext cx="1009746" cy="343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80230" y="5517232"/>
            <a:ext cx="6068034" cy="598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536433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612" y="2513736"/>
            <a:ext cx="6200775" cy="819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412" y="3861048"/>
            <a:ext cx="4829175" cy="533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728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912493" y="3213939"/>
            <a:ext cx="1971863" cy="457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78293" y="3995114"/>
            <a:ext cx="1952811" cy="447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59947" y="3995114"/>
            <a:ext cx="1971863" cy="457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12141" y="4814394"/>
            <a:ext cx="428665" cy="352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26540" y="4823921"/>
            <a:ext cx="200044" cy="333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731722" y="4814394"/>
            <a:ext cx="952590" cy="352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949715" y="5595568"/>
            <a:ext cx="1190738" cy="352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836712"/>
            <a:ext cx="8640000" cy="47916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71189" y="1941749"/>
            <a:ext cx="495347" cy="342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23780" y="2713370"/>
            <a:ext cx="295303" cy="342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09248" y="3484991"/>
            <a:ext cx="771598" cy="342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00340" y="4266138"/>
            <a:ext cx="952590" cy="342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75709" y="5047285"/>
            <a:ext cx="743020" cy="342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166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2627784" y="4005064"/>
            <a:ext cx="598403" cy="962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847321" y="4005064"/>
            <a:ext cx="598403" cy="962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898903" y="4005064"/>
            <a:ext cx="880668" cy="962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559373" y="5396331"/>
            <a:ext cx="781124" cy="343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740807" y="5396331"/>
            <a:ext cx="762072" cy="343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922240" y="5396331"/>
            <a:ext cx="1019272" cy="343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232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99792" y="2874359"/>
            <a:ext cx="720081" cy="1028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60232" y="2874359"/>
            <a:ext cx="1127262" cy="1028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196436" y="4201040"/>
            <a:ext cx="1670764" cy="1028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865186" y="4201040"/>
            <a:ext cx="1650635" cy="1028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172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16352" y="2444997"/>
            <a:ext cx="771598" cy="343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31501" y="2444997"/>
            <a:ext cx="1009746" cy="343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02174" y="3762268"/>
            <a:ext cx="1257420" cy="343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07797" y="3762268"/>
            <a:ext cx="1505093" cy="343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776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08105" y="3071038"/>
            <a:ext cx="371510" cy="323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08105" y="3909369"/>
            <a:ext cx="381036" cy="323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08105" y="4747701"/>
            <a:ext cx="371510" cy="314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41424" y="5557454"/>
            <a:ext cx="447717" cy="428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487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06826" y="4009513"/>
            <a:ext cx="5772701" cy="715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7092280" y="4509120"/>
            <a:ext cx="516117" cy="283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5148064" y="4509120"/>
            <a:ext cx="516117" cy="283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8</cp:revision>
  <dcterms:created xsi:type="dcterms:W3CDTF">2022-11-08T02:00:37Z</dcterms:created>
  <dcterms:modified xsi:type="dcterms:W3CDTF">2022-11-27T01:22:25Z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