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5652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46634" y="3265455"/>
            <a:ext cx="3191179" cy="343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5123" y="4028058"/>
            <a:ext cx="4000882" cy="448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75123" y="4828792"/>
            <a:ext cx="2324321" cy="448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7273" y="5619993"/>
            <a:ext cx="3629371" cy="448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70956" y="5629526"/>
            <a:ext cx="1790871" cy="438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7992888" cy="6367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063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1354" y="834830"/>
            <a:ext cx="3419801" cy="34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9844" y="1588359"/>
            <a:ext cx="4239029" cy="45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9844" y="2523117"/>
            <a:ext cx="333406" cy="4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9844" y="2618501"/>
            <a:ext cx="333406" cy="4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70880" y="2399119"/>
            <a:ext cx="1943285" cy="448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43581" y="3219417"/>
            <a:ext cx="428665" cy="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3416" y="3190802"/>
            <a:ext cx="5906063" cy="448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62368" y="3238493"/>
            <a:ext cx="1638456" cy="391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5963" y="3982484"/>
            <a:ext cx="3610319" cy="45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5941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2276872"/>
            <a:ext cx="3676650" cy="8667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" y="3437024"/>
            <a:ext cx="9144002" cy="4910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085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23824" y="3250556"/>
            <a:ext cx="743020" cy="34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2324" y="3250556"/>
            <a:ext cx="533450" cy="34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33967" y="4261890"/>
            <a:ext cx="704917" cy="34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66316" y="5273224"/>
            <a:ext cx="514399" cy="34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2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5371" y="1442143"/>
            <a:ext cx="771598" cy="343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4687" y="1575565"/>
            <a:ext cx="333406" cy="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36374" y="1442143"/>
            <a:ext cx="523925" cy="343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1854" y="1461203"/>
            <a:ext cx="342932" cy="285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4147" y="2452334"/>
            <a:ext cx="542976" cy="352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83386" y="3472054"/>
            <a:ext cx="647761" cy="343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50288" y="3595946"/>
            <a:ext cx="333406" cy="5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50465" y="3472054"/>
            <a:ext cx="438191" cy="343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12582" y="3595946"/>
            <a:ext cx="333406" cy="5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27025" y="3472054"/>
            <a:ext cx="704917" cy="343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085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5232" y="4049808"/>
            <a:ext cx="4172348" cy="123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548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8080" y="1036095"/>
            <a:ext cx="4143770" cy="34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8940" y="1837360"/>
            <a:ext cx="5496449" cy="457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08940" y="2714936"/>
            <a:ext cx="2381477" cy="35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8940" y="3735595"/>
            <a:ext cx="333406" cy="5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8940" y="3554357"/>
            <a:ext cx="1162160" cy="34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3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1953" y="2492897"/>
            <a:ext cx="3191179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3123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9502" y="1052006"/>
            <a:ext cx="3648423" cy="458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8940" y="1930829"/>
            <a:ext cx="1543197" cy="35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9292" y="1930829"/>
            <a:ext cx="1990915" cy="35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8940" y="2771443"/>
            <a:ext cx="2381477" cy="343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8940" y="3612057"/>
            <a:ext cx="924013" cy="343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3135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3356992"/>
            <a:ext cx="8640000" cy="323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27584" y="3501008"/>
            <a:ext cx="7848872" cy="302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2022-11-27T01:04:51Z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