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46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5015" y="3926145"/>
            <a:ext cx="4000882" cy="44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015" y="4813198"/>
            <a:ext cx="2114751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015" y="5662098"/>
            <a:ext cx="1390782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00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1755548"/>
            <a:ext cx="6953914" cy="44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424" y="2727339"/>
            <a:ext cx="361984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24" y="2822612"/>
            <a:ext cx="361984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038" y="2603483"/>
            <a:ext cx="5058257" cy="44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424" y="3670547"/>
            <a:ext cx="361984" cy="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424" y="3489527"/>
            <a:ext cx="3095920" cy="3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424" y="4423208"/>
            <a:ext cx="361984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424" y="4518481"/>
            <a:ext cx="361984" cy="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5038" y="4337461"/>
            <a:ext cx="1971863" cy="3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522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348880"/>
            <a:ext cx="3676650" cy="866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3789040"/>
            <a:ext cx="47529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1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74434" y="4477546"/>
            <a:ext cx="504873" cy="343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0950" y="4477546"/>
            <a:ext cx="533450" cy="343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0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3177" y="1404076"/>
            <a:ext cx="514399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4048" y="1404076"/>
            <a:ext cx="647761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725" y="2490685"/>
            <a:ext cx="457243" cy="333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3567762"/>
            <a:ext cx="771598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1843" y="3567762"/>
            <a:ext cx="542976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6022" y="4644839"/>
            <a:ext cx="276251" cy="34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50641" y="4759219"/>
            <a:ext cx="247673" cy="228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448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07120" y="2864650"/>
            <a:ext cx="3374445" cy="248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3544" y="2864650"/>
            <a:ext cx="3558902" cy="226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3585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1837146"/>
            <a:ext cx="3372171" cy="264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7208" y="1837146"/>
            <a:ext cx="3627128" cy="264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2464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0986" y="4663242"/>
            <a:ext cx="5100621" cy="43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294" y="5500398"/>
            <a:ext cx="4882413" cy="42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1846" y="5746085"/>
            <a:ext cx="618257" cy="17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096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2458" y="4213346"/>
            <a:ext cx="5991797" cy="448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3406" y="5062709"/>
            <a:ext cx="6039426" cy="448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764704"/>
            <a:ext cx="81444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5088" y="3478463"/>
            <a:ext cx="4732223" cy="4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7129" y="4287200"/>
            <a:ext cx="3412229" cy="42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7113" y="4278214"/>
            <a:ext cx="1472646" cy="4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