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904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640000" cy="334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0880" y="1333431"/>
            <a:ext cx="2933980" cy="333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9370" y="2143694"/>
            <a:ext cx="3038765" cy="44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9370" y="2992088"/>
            <a:ext cx="2314796" cy="44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3840482"/>
            <a:ext cx="1743241" cy="43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7605" y="3840482"/>
            <a:ext cx="5286879" cy="43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479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5015" y="3855516"/>
            <a:ext cx="5925115" cy="46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5015" y="4703667"/>
            <a:ext cx="4000882" cy="4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015" y="5599467"/>
            <a:ext cx="2114751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9319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528221"/>
            <a:ext cx="3676650" cy="866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3861048"/>
            <a:ext cx="657225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6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1148" y="4303577"/>
            <a:ext cx="533450" cy="343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2923" y="5304984"/>
            <a:ext cx="304829" cy="343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17587" y="5304984"/>
            <a:ext cx="523925" cy="343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3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7874" y="1290041"/>
            <a:ext cx="504873" cy="34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3960" y="1290041"/>
            <a:ext cx="276251" cy="334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3607" y="2282966"/>
            <a:ext cx="743020" cy="34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9737" y="2282966"/>
            <a:ext cx="285777" cy="34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710" y="3275890"/>
            <a:ext cx="304829" cy="334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1226" y="3275890"/>
            <a:ext cx="533450" cy="34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9902" y="2986917"/>
            <a:ext cx="2448158" cy="4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9902" y="4645935"/>
            <a:ext cx="2448158" cy="4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4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0498" y="2099781"/>
            <a:ext cx="4381918" cy="45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2615" y="3758116"/>
            <a:ext cx="2457684" cy="45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7128792" cy="6525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1840" y="3645024"/>
            <a:ext cx="194421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036852"/>
            <a:ext cx="3067342" cy="236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2141" y="3027306"/>
            <a:ext cx="3305490" cy="2417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504" y="2060848"/>
            <a:ext cx="3168352" cy="2741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9120" y="2147318"/>
            <a:ext cx="4134244" cy="25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